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668" r:id="rId2"/>
    <p:sldId id="386" r:id="rId3"/>
    <p:sldId id="387" r:id="rId4"/>
    <p:sldId id="398" r:id="rId5"/>
    <p:sldId id="666" r:id="rId6"/>
    <p:sldId id="667" r:id="rId7"/>
    <p:sldId id="665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3692"/>
  </p:normalViewPr>
  <p:slideViewPr>
    <p:cSldViewPr snapToGrid="0" snapToObjects="1">
      <p:cViewPr varScale="1">
        <p:scale>
          <a:sx n="61" d="100"/>
          <a:sy n="61" d="100"/>
        </p:scale>
        <p:origin x="2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CBBDD-FD0D-EE46-A2A0-799BC291E61F}" type="datetimeFigureOut">
              <a:rPr lang="pl-PL" smtClean="0"/>
              <a:t>03.04.2021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9774D-C00A-204C-BC77-691C00B87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9056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2020-10-30 – obrazek przechowywany źródłowo w „obrazki do WikiSlow-10” w _FIKI-obrazki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366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2020-10-30 – obrazek przechowywany źródłowo w „obrazki do WikiSlow-10” w _FIKI-obrazki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9726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Bardzo uproszczony model - przepływu informacji przez człowieka</a:t>
            </a:r>
          </a:p>
          <a:p>
            <a:r>
              <a:rPr lang="pl-PL" dirty="0"/>
              <a:t>Uproszczony na </a:t>
            </a:r>
            <a:r>
              <a:rPr lang="pl-PL" dirty="0" err="1"/>
              <a:t>maksa</a:t>
            </a:r>
            <a:endParaRPr lang="pl-PL" dirty="0"/>
          </a:p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1460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0465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8953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2020-10-30 – obrazek przechowywany źródłowo w „obrazki do WikiSlow-10” w _FIKI-obrazki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836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487A7F-1553-994F-9BF3-5BEE7FD35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6384E19-7A5A-8B4B-A601-6A1B4672E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4DC55FD-657D-124A-B445-2F7E5468D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285-9C4C-EC40-8211-9F3A0A1EC7BE}" type="datetimeFigureOut">
              <a:rPr lang="pl-PL" smtClean="0"/>
              <a:t>03.04.2021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CE6DFE3-F74A-E347-A9B5-4DC366B3C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A7BFC6E-64A0-3C46-A835-3B54AD945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CAA8-0B53-6D4D-A252-AE243FCE8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059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9B93C9-EAEA-914A-97BE-E2797BA8E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E693F54-D174-0842-8B51-8E3524849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4FE4F6-1CDF-5642-B219-8ED5807D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285-9C4C-EC40-8211-9F3A0A1EC7BE}" type="datetimeFigureOut">
              <a:rPr lang="pl-PL" smtClean="0"/>
              <a:t>03.04.2021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4D97FC0-F263-1744-B197-217CEDA0D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9AC8727-8609-A54D-8E01-4313E217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CAA8-0B53-6D4D-A252-AE243FCE8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498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5C85D1A-39A8-314A-864C-6025834DE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17D2B52-FAB8-814F-9F1E-E594EB10A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435D4DA-EAB5-DD42-9E85-34CD1C5B4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285-9C4C-EC40-8211-9F3A0A1EC7BE}" type="datetimeFigureOut">
              <a:rPr lang="pl-PL" smtClean="0"/>
              <a:t>03.04.2021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71901CC-A19A-0241-B647-840221A3A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74A4CC-BF61-2E47-9446-9AA73D0EA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CAA8-0B53-6D4D-A252-AE243FCE8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100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F2E5AD-8321-1149-BF0B-FA9F97370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572B3D-83B4-1345-B940-81B90E5E8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D2A33F8-63B5-7F45-A842-DBF8D7E17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285-9C4C-EC40-8211-9F3A0A1EC7BE}" type="datetimeFigureOut">
              <a:rPr lang="pl-PL" smtClean="0"/>
              <a:t>03.04.2021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69F17BF-A157-AF49-848C-468C2C20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7C0BC13-8B6A-F742-AEC7-814EBB112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CAA8-0B53-6D4D-A252-AE243FCE8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73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A01949-6F3C-9041-A573-7EEF01914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6379F87-C439-F142-AD68-18BFECC66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8B74D6-3725-5941-8E56-0EF5DCCB7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285-9C4C-EC40-8211-9F3A0A1EC7BE}" type="datetimeFigureOut">
              <a:rPr lang="pl-PL" smtClean="0"/>
              <a:t>03.04.2021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6B342F-78B2-6741-9E94-A9DF11526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A74FECE-BABC-7F46-A21E-DE6FFFD9B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CAA8-0B53-6D4D-A252-AE243FCE8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318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DB85CD-74F4-3B41-A9BD-6A31D9B2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24B774-20F5-734C-8323-94056E1CEA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E9536EE-4F03-BD4C-AAD7-761BC68AE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EFB4DD6-C32A-D94B-892D-28759D47C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285-9C4C-EC40-8211-9F3A0A1EC7BE}" type="datetimeFigureOut">
              <a:rPr lang="pl-PL" smtClean="0"/>
              <a:t>03.04.2021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ED09011-D163-EB4C-B521-2AD4A061A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BD52480-7690-5348-9DB8-203D541B2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CAA8-0B53-6D4D-A252-AE243FCE8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77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2F9214-04BF-FF45-B945-84189EE5F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3F69170-DF0E-8241-928C-05234A07A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6F8C7FD-C613-394C-868E-CCB472A4D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FA4B8C7-EDC3-9F4C-A3E7-243CA4C382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67BF20E-147D-044A-8DC2-85B5956B44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A0508F9-3528-DF48-A5F9-347BF0625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285-9C4C-EC40-8211-9F3A0A1EC7BE}" type="datetimeFigureOut">
              <a:rPr lang="pl-PL" smtClean="0"/>
              <a:t>03.04.2021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929D223-F4A9-5E44-BA48-D1C71EE94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32BE608-35E1-5943-943D-D70782AE3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CAA8-0B53-6D4D-A252-AE243FCE8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113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A0F26B-42B4-094D-B694-0E9C8A355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128F465-05DB-7E4D-9EB9-FEB3D856E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285-9C4C-EC40-8211-9F3A0A1EC7BE}" type="datetimeFigureOut">
              <a:rPr lang="pl-PL" smtClean="0"/>
              <a:t>03.04.2021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CB228BA-970B-D546-B0AD-221606338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B0EF8B1-72A2-464B-AEDA-6938D9EEF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CAA8-0B53-6D4D-A252-AE243FCE8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901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B0E5317-5B7B-844C-88D6-A8CF8F0D7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285-9C4C-EC40-8211-9F3A0A1EC7BE}" type="datetimeFigureOut">
              <a:rPr lang="pl-PL" smtClean="0"/>
              <a:t>03.04.2021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D6C6BD9-3928-5D44-9096-53B906D62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FB771EB-B783-7C49-BE12-337DC97D8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CAA8-0B53-6D4D-A252-AE243FCE8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04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D3792C-7121-154A-AA93-6814628C4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4869AF-041B-0B46-A245-A0BF0925D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EADEC1E-9136-3C45-8B8D-76AE22E07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C975E5A-2DF7-4A4D-BE58-BEC573434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285-9C4C-EC40-8211-9F3A0A1EC7BE}" type="datetimeFigureOut">
              <a:rPr lang="pl-PL" smtClean="0"/>
              <a:t>03.04.2021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D3F3801-2235-0F43-9134-B4C3BEA1E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ABE003A-1B4A-ED45-AC84-4B8F1D0E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CAA8-0B53-6D4D-A252-AE243FCE8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178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4F3B03-E4C3-A94F-89C4-6B63DA6E2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24B456B-DDB3-7C46-974A-48665149A9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94026C9-0F6B-E64D-9DA9-323B70653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32190FA-EC30-9041-B3C6-320070AFE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1285-9C4C-EC40-8211-9F3A0A1EC7BE}" type="datetimeFigureOut">
              <a:rPr lang="pl-PL" smtClean="0"/>
              <a:t>03.04.2021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AED3152-79C0-D546-841D-E1ED2615F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861DAC7-F57E-A041-A7F1-ACA2E6268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CAA8-0B53-6D4D-A252-AE243FCE8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727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0400D41-84DD-F84B-8AD9-356EFD7D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4A2E9A5-E097-3646-8593-81E90EF6E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1BC4227-1C2E-5245-94F9-BAEC13818D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C1285-9C4C-EC40-8211-9F3A0A1EC7BE}" type="datetimeFigureOut">
              <a:rPr lang="pl-PL" smtClean="0"/>
              <a:t>03.04.2021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6B809D-38EA-3A48-9CDC-0D3AF45A59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9EF6FC3-EF52-5047-B421-E07315932A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9CAA8-0B53-6D4D-A252-AE243FCE8DC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163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AE453D-352C-C94B-891F-39EBE51AAF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Wyciąg z </a:t>
            </a:r>
            <a:br>
              <a:rPr lang="pl-PL" dirty="0"/>
            </a:br>
            <a:r>
              <a:rPr lang="pl-PL" dirty="0"/>
              <a:t>obrazki z </a:t>
            </a:r>
            <a:r>
              <a:rPr lang="pl-PL" dirty="0" err="1"/>
              <a:t>WikiSlow</a:t>
            </a:r>
            <a:r>
              <a:rPr lang="pl-PL" dirty="0"/>
              <a:t> 10.2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33934E3-48E4-AB44-9A31-2AB25916AB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Kwiecień 2021</a:t>
            </a:r>
          </a:p>
          <a:p>
            <a:r>
              <a:rPr lang="pl-PL" dirty="0" err="1"/>
              <a:t>Wyciag</a:t>
            </a:r>
            <a:r>
              <a:rPr lang="pl-PL" dirty="0"/>
              <a:t> w celu zrobienia PNG bo się przydadzą</a:t>
            </a:r>
          </a:p>
          <a:p>
            <a:endParaRPr lang="pl-PL" dirty="0"/>
          </a:p>
          <a:p>
            <a:r>
              <a:rPr lang="pl-PL" dirty="0"/>
              <a:t>Nie edytować tu, tylko w pliku </a:t>
            </a:r>
            <a:r>
              <a:rPr lang="pl-PL"/>
              <a:t>z Wiki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177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wal 14">
            <a:extLst>
              <a:ext uri="{FF2B5EF4-FFF2-40B4-BE49-F238E27FC236}">
                <a16:creationId xmlns:a16="http://schemas.microsoft.com/office/drawing/2014/main" id="{C7BAC413-2738-9E4A-BC21-3D3258837197}"/>
              </a:ext>
            </a:extLst>
          </p:cNvPr>
          <p:cNvSpPr/>
          <p:nvPr/>
        </p:nvSpPr>
        <p:spPr>
          <a:xfrm>
            <a:off x="4119377" y="292870"/>
            <a:ext cx="3643656" cy="3518932"/>
          </a:xfrm>
          <a:prstGeom prst="ellipse">
            <a:avLst/>
          </a:prstGeom>
          <a:solidFill>
            <a:srgbClr val="F8F9BC"/>
          </a:solidFill>
          <a:ln>
            <a:noFill/>
          </a:ln>
          <a:effectLst>
            <a:glow>
              <a:srgbClr val="FFFFF2">
                <a:alpha val="40000"/>
              </a:srgbClr>
            </a:glow>
            <a:outerShdw blurRad="127000" dist="254000" dir="18900000" algn="bl" rotWithShape="0">
              <a:srgbClr val="FFFFF2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6" name="PoleTekstowe 48">
            <a:extLst>
              <a:ext uri="{FF2B5EF4-FFF2-40B4-BE49-F238E27FC236}">
                <a16:creationId xmlns:a16="http://schemas.microsoft.com/office/drawing/2014/main" id="{2779337D-EE3E-E645-8270-209FDC74E6AD}"/>
              </a:ext>
            </a:extLst>
          </p:cNvPr>
          <p:cNvSpPr txBox="1"/>
          <p:nvPr/>
        </p:nvSpPr>
        <p:spPr>
          <a:xfrm>
            <a:off x="4655307" y="663227"/>
            <a:ext cx="2571793" cy="80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dirty="0">
                <a:solidFill>
                  <a:srgbClr val="A9920F"/>
                </a:solidFill>
              </a:rPr>
              <a:t>Bóg</a:t>
            </a:r>
            <a:endParaRPr lang="pl-PL" sz="1600" dirty="0">
              <a:solidFill>
                <a:srgbClr val="A9920F"/>
              </a:solidFill>
            </a:endParaRPr>
          </a:p>
        </p:txBody>
      </p:sp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913474"/>
            <a:ext cx="9826580" cy="4847933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71" name="Owal 29">
            <a:extLst>
              <a:ext uri="{FF2B5EF4-FFF2-40B4-BE49-F238E27FC236}">
                <a16:creationId xmlns:a16="http://schemas.microsoft.com/office/drawing/2014/main" id="{85BC51DF-04D2-7C49-990A-AF852958E6DA}"/>
              </a:ext>
            </a:extLst>
          </p:cNvPr>
          <p:cNvSpPr/>
          <p:nvPr/>
        </p:nvSpPr>
        <p:spPr>
          <a:xfrm>
            <a:off x="3998088" y="1227842"/>
            <a:ext cx="1479208" cy="1479208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 Święty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189408" y="2520778"/>
            <a:ext cx="7575078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46181" y="3305282"/>
            <a:ext cx="127274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000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7" name="Chmurka 6">
            <a:extLst>
              <a:ext uri="{FF2B5EF4-FFF2-40B4-BE49-F238E27FC236}">
                <a16:creationId xmlns:a16="http://schemas.microsoft.com/office/drawing/2014/main" id="{765E2A18-141C-0543-90E1-2DE6EEDDEFD6}"/>
              </a:ext>
            </a:extLst>
          </p:cNvPr>
          <p:cNvSpPr/>
          <p:nvPr/>
        </p:nvSpPr>
        <p:spPr>
          <a:xfrm>
            <a:off x="4732640" y="2916195"/>
            <a:ext cx="3188043" cy="3101546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000" dirty="0">
                <a:solidFill>
                  <a:srgbClr val="257549"/>
                </a:solidFill>
              </a:rPr>
              <a:t>Procesy myślowe</a:t>
            </a:r>
          </a:p>
          <a:p>
            <a:pPr algn="ctr"/>
            <a:r>
              <a:rPr lang="pl-PL" sz="2000" dirty="0">
                <a:solidFill>
                  <a:srgbClr val="257549"/>
                </a:solidFill>
              </a:rPr>
              <a:t>(zamysł)</a:t>
            </a:r>
          </a:p>
        </p:txBody>
      </p:sp>
      <p:sp>
        <p:nvSpPr>
          <p:cNvPr id="12" name="Owal 29">
            <a:extLst>
              <a:ext uri="{FF2B5EF4-FFF2-40B4-BE49-F238E27FC236}">
                <a16:creationId xmlns:a16="http://schemas.microsoft.com/office/drawing/2014/main" id="{DFB5893C-2716-8B49-BDE3-5E54DE1F2C72}"/>
              </a:ext>
            </a:extLst>
          </p:cNvPr>
          <p:cNvSpPr/>
          <p:nvPr/>
        </p:nvSpPr>
        <p:spPr>
          <a:xfrm>
            <a:off x="3603153" y="2178746"/>
            <a:ext cx="1479208" cy="1479208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sp>
        <p:nvSpPr>
          <p:cNvPr id="13" name="Walec 12">
            <a:extLst>
              <a:ext uri="{FF2B5EF4-FFF2-40B4-BE49-F238E27FC236}">
                <a16:creationId xmlns:a16="http://schemas.microsoft.com/office/drawing/2014/main" id="{E0058672-18C2-0040-A4B6-D02103CB4E0E}"/>
              </a:ext>
            </a:extLst>
          </p:cNvPr>
          <p:cNvSpPr/>
          <p:nvPr/>
        </p:nvSpPr>
        <p:spPr>
          <a:xfrm>
            <a:off x="4464637" y="5263980"/>
            <a:ext cx="1260389" cy="1066629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287432" y="4071392"/>
            <a:ext cx="2152378" cy="11634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000" dirty="0">
                <a:solidFill>
                  <a:srgbClr val="923E83"/>
                </a:solidFill>
              </a:rPr>
              <a:t>Zmysły</a:t>
            </a:r>
          </a:p>
        </p:txBody>
      </p:sp>
      <p:sp>
        <p:nvSpPr>
          <p:cNvPr id="18" name="Walec 17">
            <a:extLst>
              <a:ext uri="{FF2B5EF4-FFF2-40B4-BE49-F238E27FC236}">
                <a16:creationId xmlns:a16="http://schemas.microsoft.com/office/drawing/2014/main" id="{D9250964-7E1C-BB47-AFE8-B352D5B3065E}"/>
              </a:ext>
            </a:extLst>
          </p:cNvPr>
          <p:cNvSpPr/>
          <p:nvPr/>
        </p:nvSpPr>
        <p:spPr>
          <a:xfrm>
            <a:off x="7837675" y="5111945"/>
            <a:ext cx="709362" cy="683373"/>
          </a:xfrm>
          <a:prstGeom prst="can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200" dirty="0">
                <a:solidFill>
                  <a:srgbClr val="923E83"/>
                </a:solidFill>
              </a:rPr>
              <a:t>Pamięć mięśniowa</a:t>
            </a:r>
          </a:p>
        </p:txBody>
      </p:sp>
      <p:sp>
        <p:nvSpPr>
          <p:cNvPr id="22" name="Sześcian 21">
            <a:extLst>
              <a:ext uri="{FF2B5EF4-FFF2-40B4-BE49-F238E27FC236}">
                <a16:creationId xmlns:a16="http://schemas.microsoft.com/office/drawing/2014/main" id="{89D942BC-409A-C246-9F51-55D4D5EF8276}"/>
              </a:ext>
            </a:extLst>
          </p:cNvPr>
          <p:cNvSpPr/>
          <p:nvPr/>
        </p:nvSpPr>
        <p:spPr>
          <a:xfrm>
            <a:off x="5649871" y="5045419"/>
            <a:ext cx="1058211" cy="473867"/>
          </a:xfrm>
          <a:prstGeom prst="cube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mózg</a:t>
            </a:r>
          </a:p>
        </p:txBody>
      </p:sp>
      <p:sp>
        <p:nvSpPr>
          <p:cNvPr id="23" name="Chmurka 22">
            <a:extLst>
              <a:ext uri="{FF2B5EF4-FFF2-40B4-BE49-F238E27FC236}">
                <a16:creationId xmlns:a16="http://schemas.microsoft.com/office/drawing/2014/main" id="{B58DA924-3D5F-3A49-8874-6CA31B6B4F73}"/>
              </a:ext>
            </a:extLst>
          </p:cNvPr>
          <p:cNvSpPr/>
          <p:nvPr/>
        </p:nvSpPr>
        <p:spPr>
          <a:xfrm>
            <a:off x="4740340" y="3988579"/>
            <a:ext cx="1272712" cy="721327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emocje</a:t>
            </a:r>
          </a:p>
        </p:txBody>
      </p:sp>
      <p:sp>
        <p:nvSpPr>
          <p:cNvPr id="19" name="Chmurka 18">
            <a:extLst>
              <a:ext uri="{FF2B5EF4-FFF2-40B4-BE49-F238E27FC236}">
                <a16:creationId xmlns:a16="http://schemas.microsoft.com/office/drawing/2014/main" id="{00777887-00E2-5348-8811-CC2F18C0BA62}"/>
              </a:ext>
            </a:extLst>
          </p:cNvPr>
          <p:cNvSpPr/>
          <p:nvPr/>
        </p:nvSpPr>
        <p:spPr>
          <a:xfrm>
            <a:off x="4328499" y="4483187"/>
            <a:ext cx="1272712" cy="721327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analiza</a:t>
            </a:r>
          </a:p>
        </p:txBody>
      </p:sp>
      <p:cxnSp>
        <p:nvCxnSpPr>
          <p:cNvPr id="41" name="Łącznik prosty 40">
            <a:extLst>
              <a:ext uri="{FF2B5EF4-FFF2-40B4-BE49-F238E27FC236}">
                <a16:creationId xmlns:a16="http://schemas.microsoft.com/office/drawing/2014/main" id="{685BA568-81CE-3041-8794-2A5B52964C87}"/>
              </a:ext>
            </a:extLst>
          </p:cNvPr>
          <p:cNvCxnSpPr>
            <a:cxnSpLocks/>
          </p:cNvCxnSpPr>
          <p:nvPr/>
        </p:nvCxnSpPr>
        <p:spPr>
          <a:xfrm>
            <a:off x="4066409" y="4653135"/>
            <a:ext cx="746799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>
            <a:extLst>
              <a:ext uri="{FF2B5EF4-FFF2-40B4-BE49-F238E27FC236}">
                <a16:creationId xmlns:a16="http://schemas.microsoft.com/office/drawing/2014/main" id="{A78D4671-43F8-4949-BE64-D4C444DA03B4}"/>
              </a:ext>
            </a:extLst>
          </p:cNvPr>
          <p:cNvCxnSpPr>
            <a:cxnSpLocks/>
          </p:cNvCxnSpPr>
          <p:nvPr/>
        </p:nvCxnSpPr>
        <p:spPr>
          <a:xfrm>
            <a:off x="4218056" y="4468424"/>
            <a:ext cx="746799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>
            <a:extLst>
              <a:ext uri="{FF2B5EF4-FFF2-40B4-BE49-F238E27FC236}">
                <a16:creationId xmlns:a16="http://schemas.microsoft.com/office/drawing/2014/main" id="{DEDC0BEC-3E2C-F64F-9140-F8C364160DB8}"/>
              </a:ext>
            </a:extLst>
          </p:cNvPr>
          <p:cNvCxnSpPr>
            <a:cxnSpLocks/>
          </p:cNvCxnSpPr>
          <p:nvPr/>
        </p:nvCxnSpPr>
        <p:spPr>
          <a:xfrm flipV="1">
            <a:off x="5146969" y="4927756"/>
            <a:ext cx="454242" cy="482287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44">
            <a:extLst>
              <a:ext uri="{FF2B5EF4-FFF2-40B4-BE49-F238E27FC236}">
                <a16:creationId xmlns:a16="http://schemas.microsoft.com/office/drawing/2014/main" id="{A5286947-D78C-F04D-9EE1-50FA54EF1BCF}"/>
              </a:ext>
            </a:extLst>
          </p:cNvPr>
          <p:cNvCxnSpPr>
            <a:cxnSpLocks/>
          </p:cNvCxnSpPr>
          <p:nvPr/>
        </p:nvCxnSpPr>
        <p:spPr>
          <a:xfrm>
            <a:off x="9131171" y="4134369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>
            <a:extLst>
              <a:ext uri="{FF2B5EF4-FFF2-40B4-BE49-F238E27FC236}">
                <a16:creationId xmlns:a16="http://schemas.microsoft.com/office/drawing/2014/main" id="{BE30F186-5D6E-0746-BFEC-9EFB3EAB6A44}"/>
              </a:ext>
            </a:extLst>
          </p:cNvPr>
          <p:cNvCxnSpPr>
            <a:cxnSpLocks/>
          </p:cNvCxnSpPr>
          <p:nvPr/>
        </p:nvCxnSpPr>
        <p:spPr>
          <a:xfrm>
            <a:off x="9208281" y="4369891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46">
            <a:extLst>
              <a:ext uri="{FF2B5EF4-FFF2-40B4-BE49-F238E27FC236}">
                <a16:creationId xmlns:a16="http://schemas.microsoft.com/office/drawing/2014/main" id="{6E487B37-A814-A64C-BD27-4BF798A7CA59}"/>
              </a:ext>
            </a:extLst>
          </p:cNvPr>
          <p:cNvCxnSpPr>
            <a:cxnSpLocks/>
          </p:cNvCxnSpPr>
          <p:nvPr/>
        </p:nvCxnSpPr>
        <p:spPr>
          <a:xfrm>
            <a:off x="9285391" y="4605413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>
            <a:extLst>
              <a:ext uri="{FF2B5EF4-FFF2-40B4-BE49-F238E27FC236}">
                <a16:creationId xmlns:a16="http://schemas.microsoft.com/office/drawing/2014/main" id="{65AF24A2-2BF4-C448-A49D-9B9929BB134C}"/>
              </a:ext>
            </a:extLst>
          </p:cNvPr>
          <p:cNvCxnSpPr>
            <a:cxnSpLocks/>
          </p:cNvCxnSpPr>
          <p:nvPr/>
        </p:nvCxnSpPr>
        <p:spPr>
          <a:xfrm>
            <a:off x="9362501" y="4840935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>
            <a:extLst>
              <a:ext uri="{FF2B5EF4-FFF2-40B4-BE49-F238E27FC236}">
                <a16:creationId xmlns:a16="http://schemas.microsoft.com/office/drawing/2014/main" id="{C8B51058-37FB-CF40-8404-75878FFB3C64}"/>
              </a:ext>
            </a:extLst>
          </p:cNvPr>
          <p:cNvCxnSpPr>
            <a:cxnSpLocks/>
          </p:cNvCxnSpPr>
          <p:nvPr/>
        </p:nvCxnSpPr>
        <p:spPr>
          <a:xfrm>
            <a:off x="1942613" y="4578244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49">
            <a:extLst>
              <a:ext uri="{FF2B5EF4-FFF2-40B4-BE49-F238E27FC236}">
                <a16:creationId xmlns:a16="http://schemas.microsoft.com/office/drawing/2014/main" id="{48BA5C87-26B5-0F4E-942B-2F70A824488E}"/>
              </a:ext>
            </a:extLst>
          </p:cNvPr>
          <p:cNvCxnSpPr>
            <a:cxnSpLocks/>
          </p:cNvCxnSpPr>
          <p:nvPr/>
        </p:nvCxnSpPr>
        <p:spPr>
          <a:xfrm>
            <a:off x="2019723" y="4813766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50">
            <a:extLst>
              <a:ext uri="{FF2B5EF4-FFF2-40B4-BE49-F238E27FC236}">
                <a16:creationId xmlns:a16="http://schemas.microsoft.com/office/drawing/2014/main" id="{015FFC79-7701-5445-8961-3BE0A9221E80}"/>
              </a:ext>
            </a:extLst>
          </p:cNvPr>
          <p:cNvCxnSpPr>
            <a:cxnSpLocks/>
          </p:cNvCxnSpPr>
          <p:nvPr/>
        </p:nvCxnSpPr>
        <p:spPr>
          <a:xfrm>
            <a:off x="2096833" y="5049288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52">
            <a:extLst>
              <a:ext uri="{FF2B5EF4-FFF2-40B4-BE49-F238E27FC236}">
                <a16:creationId xmlns:a16="http://schemas.microsoft.com/office/drawing/2014/main" id="{250C34F1-F6E6-C142-BE2F-A33F9D2462C4}"/>
              </a:ext>
            </a:extLst>
          </p:cNvPr>
          <p:cNvCxnSpPr>
            <a:cxnSpLocks/>
          </p:cNvCxnSpPr>
          <p:nvPr/>
        </p:nvCxnSpPr>
        <p:spPr>
          <a:xfrm>
            <a:off x="4740340" y="3305282"/>
            <a:ext cx="413291" cy="564167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>
            <a:extLst>
              <a:ext uri="{FF2B5EF4-FFF2-40B4-BE49-F238E27FC236}">
                <a16:creationId xmlns:a16="http://schemas.microsoft.com/office/drawing/2014/main" id="{8E2E181B-03F9-4948-BCE8-13E41861E080}"/>
              </a:ext>
            </a:extLst>
          </p:cNvPr>
          <p:cNvCxnSpPr>
            <a:cxnSpLocks/>
          </p:cNvCxnSpPr>
          <p:nvPr/>
        </p:nvCxnSpPr>
        <p:spPr>
          <a:xfrm>
            <a:off x="4846871" y="3060938"/>
            <a:ext cx="413291" cy="564167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pole tekstowe 56">
            <a:extLst>
              <a:ext uri="{FF2B5EF4-FFF2-40B4-BE49-F238E27FC236}">
                <a16:creationId xmlns:a16="http://schemas.microsoft.com/office/drawing/2014/main" id="{6709F49A-37AB-FF4A-84B8-83896246A02D}"/>
              </a:ext>
            </a:extLst>
          </p:cNvPr>
          <p:cNvSpPr txBox="1"/>
          <p:nvPr/>
        </p:nvSpPr>
        <p:spPr>
          <a:xfrm rot="3182456">
            <a:off x="4355508" y="2938835"/>
            <a:ext cx="1382934" cy="2780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objawienie</a:t>
            </a:r>
          </a:p>
        </p:txBody>
      </p:sp>
      <p:sp>
        <p:nvSpPr>
          <p:cNvPr id="58" name="pole tekstowe 57">
            <a:extLst>
              <a:ext uri="{FF2B5EF4-FFF2-40B4-BE49-F238E27FC236}">
                <a16:creationId xmlns:a16="http://schemas.microsoft.com/office/drawing/2014/main" id="{639E03C9-AC9F-D349-B43A-2A1EC27C8DAE}"/>
              </a:ext>
            </a:extLst>
          </p:cNvPr>
          <p:cNvSpPr txBox="1"/>
          <p:nvPr/>
        </p:nvSpPr>
        <p:spPr>
          <a:xfrm rot="3182456">
            <a:off x="4173056" y="3142751"/>
            <a:ext cx="1382934" cy="2780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inspiracja</a:t>
            </a:r>
          </a:p>
        </p:txBody>
      </p:sp>
      <p:sp>
        <p:nvSpPr>
          <p:cNvPr id="59" name="pole tekstowe 58">
            <a:extLst>
              <a:ext uri="{FF2B5EF4-FFF2-40B4-BE49-F238E27FC236}">
                <a16:creationId xmlns:a16="http://schemas.microsoft.com/office/drawing/2014/main" id="{842F8D1E-D2FE-7149-8A8A-54AF91E02E05}"/>
              </a:ext>
            </a:extLst>
          </p:cNvPr>
          <p:cNvSpPr txBox="1"/>
          <p:nvPr/>
        </p:nvSpPr>
        <p:spPr>
          <a:xfrm>
            <a:off x="3762320" y="4200955"/>
            <a:ext cx="1382934" cy="2780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poznawanie</a:t>
            </a:r>
          </a:p>
        </p:txBody>
      </p:sp>
      <p:sp>
        <p:nvSpPr>
          <p:cNvPr id="60" name="pole tekstowe 59">
            <a:extLst>
              <a:ext uri="{FF2B5EF4-FFF2-40B4-BE49-F238E27FC236}">
                <a16:creationId xmlns:a16="http://schemas.microsoft.com/office/drawing/2014/main" id="{DCE07459-B16B-764C-AA73-0D20188FE927}"/>
              </a:ext>
            </a:extLst>
          </p:cNvPr>
          <p:cNvSpPr txBox="1"/>
          <p:nvPr/>
        </p:nvSpPr>
        <p:spPr>
          <a:xfrm>
            <a:off x="4082058" y="4044288"/>
            <a:ext cx="1382934" cy="2780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odczuwanie</a:t>
            </a:r>
          </a:p>
        </p:txBody>
      </p:sp>
      <p:sp>
        <p:nvSpPr>
          <p:cNvPr id="61" name="pole tekstowe 60">
            <a:extLst>
              <a:ext uri="{FF2B5EF4-FFF2-40B4-BE49-F238E27FC236}">
                <a16:creationId xmlns:a16="http://schemas.microsoft.com/office/drawing/2014/main" id="{DAD1F5DA-69F7-CC49-96F9-30F414AEE60A}"/>
              </a:ext>
            </a:extLst>
          </p:cNvPr>
          <p:cNvSpPr txBox="1"/>
          <p:nvPr/>
        </p:nvSpPr>
        <p:spPr>
          <a:xfrm>
            <a:off x="3487484" y="4402752"/>
            <a:ext cx="1382934" cy="2780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badanie</a:t>
            </a:r>
          </a:p>
        </p:txBody>
      </p:sp>
      <p:sp>
        <p:nvSpPr>
          <p:cNvPr id="62" name="pole tekstowe 61">
            <a:extLst>
              <a:ext uri="{FF2B5EF4-FFF2-40B4-BE49-F238E27FC236}">
                <a16:creationId xmlns:a16="http://schemas.microsoft.com/office/drawing/2014/main" id="{A357EDC6-07EB-354B-8C1E-1D4A966E6E59}"/>
              </a:ext>
            </a:extLst>
          </p:cNvPr>
          <p:cNvSpPr txBox="1"/>
          <p:nvPr/>
        </p:nvSpPr>
        <p:spPr>
          <a:xfrm>
            <a:off x="8727460" y="3861241"/>
            <a:ext cx="199354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Komunikacja werbalna</a:t>
            </a:r>
          </a:p>
        </p:txBody>
      </p:sp>
      <p:sp>
        <p:nvSpPr>
          <p:cNvPr id="63" name="pole tekstowe 62">
            <a:extLst>
              <a:ext uri="{FF2B5EF4-FFF2-40B4-BE49-F238E27FC236}">
                <a16:creationId xmlns:a16="http://schemas.microsoft.com/office/drawing/2014/main" id="{BDC343AE-6976-A643-9981-827A5A3EB019}"/>
              </a:ext>
            </a:extLst>
          </p:cNvPr>
          <p:cNvSpPr txBox="1"/>
          <p:nvPr/>
        </p:nvSpPr>
        <p:spPr>
          <a:xfrm>
            <a:off x="8863167" y="4349242"/>
            <a:ext cx="199354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Przemieszczanie się</a:t>
            </a:r>
          </a:p>
        </p:txBody>
      </p:sp>
      <p:sp>
        <p:nvSpPr>
          <p:cNvPr id="64" name="pole tekstowe 63">
            <a:extLst>
              <a:ext uri="{FF2B5EF4-FFF2-40B4-BE49-F238E27FC236}">
                <a16:creationId xmlns:a16="http://schemas.microsoft.com/office/drawing/2014/main" id="{F2D807F0-3A02-F841-87B4-6B57465E1531}"/>
              </a:ext>
            </a:extLst>
          </p:cNvPr>
          <p:cNvSpPr txBox="1"/>
          <p:nvPr/>
        </p:nvSpPr>
        <p:spPr>
          <a:xfrm>
            <a:off x="8795960" y="4915057"/>
            <a:ext cx="199354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Oddziaływanie na świat</a:t>
            </a:r>
          </a:p>
        </p:txBody>
      </p:sp>
      <p:sp>
        <p:nvSpPr>
          <p:cNvPr id="65" name="pole tekstowe 64">
            <a:extLst>
              <a:ext uri="{FF2B5EF4-FFF2-40B4-BE49-F238E27FC236}">
                <a16:creationId xmlns:a16="http://schemas.microsoft.com/office/drawing/2014/main" id="{396AC6C1-08BE-1E4E-8674-680C34BF5199}"/>
              </a:ext>
            </a:extLst>
          </p:cNvPr>
          <p:cNvSpPr txBox="1"/>
          <p:nvPr/>
        </p:nvSpPr>
        <p:spPr>
          <a:xfrm>
            <a:off x="5245800" y="4048130"/>
            <a:ext cx="199354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wnioskowanie</a:t>
            </a:r>
          </a:p>
        </p:txBody>
      </p:sp>
      <p:sp>
        <p:nvSpPr>
          <p:cNvPr id="66" name="pole tekstowe 65">
            <a:extLst>
              <a:ext uri="{FF2B5EF4-FFF2-40B4-BE49-F238E27FC236}">
                <a16:creationId xmlns:a16="http://schemas.microsoft.com/office/drawing/2014/main" id="{F12A3007-A7CD-7340-B680-AD2224E6D320}"/>
              </a:ext>
            </a:extLst>
          </p:cNvPr>
          <p:cNvSpPr txBox="1"/>
          <p:nvPr/>
        </p:nvSpPr>
        <p:spPr>
          <a:xfrm rot="20248007">
            <a:off x="6093329" y="3698676"/>
            <a:ext cx="199354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dedukcja</a:t>
            </a:r>
          </a:p>
        </p:txBody>
      </p:sp>
      <p:sp>
        <p:nvSpPr>
          <p:cNvPr id="67" name="pole tekstowe 66">
            <a:extLst>
              <a:ext uri="{FF2B5EF4-FFF2-40B4-BE49-F238E27FC236}">
                <a16:creationId xmlns:a16="http://schemas.microsoft.com/office/drawing/2014/main" id="{AF5A37FB-943D-5448-B95D-973866635515}"/>
              </a:ext>
            </a:extLst>
          </p:cNvPr>
          <p:cNvSpPr txBox="1"/>
          <p:nvPr/>
        </p:nvSpPr>
        <p:spPr>
          <a:xfrm rot="19754928">
            <a:off x="4485737" y="5115098"/>
            <a:ext cx="199354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wiedza</a:t>
            </a:r>
          </a:p>
        </p:txBody>
      </p:sp>
      <p:sp>
        <p:nvSpPr>
          <p:cNvPr id="70" name="Chmurka 69">
            <a:extLst>
              <a:ext uri="{FF2B5EF4-FFF2-40B4-BE49-F238E27FC236}">
                <a16:creationId xmlns:a16="http://schemas.microsoft.com/office/drawing/2014/main" id="{8A60769E-7BAF-7D4E-97B2-C1F680DAEC56}"/>
              </a:ext>
            </a:extLst>
          </p:cNvPr>
          <p:cNvSpPr/>
          <p:nvPr/>
        </p:nvSpPr>
        <p:spPr>
          <a:xfrm>
            <a:off x="5647944" y="4250497"/>
            <a:ext cx="1420958" cy="721327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charakter</a:t>
            </a:r>
          </a:p>
        </p:txBody>
      </p:sp>
      <p:sp>
        <p:nvSpPr>
          <p:cNvPr id="69" name="pole tekstowe 68">
            <a:extLst>
              <a:ext uri="{FF2B5EF4-FFF2-40B4-BE49-F238E27FC236}">
                <a16:creationId xmlns:a16="http://schemas.microsoft.com/office/drawing/2014/main" id="{5DC771FE-6779-1443-9F0C-2D7ABB4BC67A}"/>
              </a:ext>
            </a:extLst>
          </p:cNvPr>
          <p:cNvSpPr txBox="1"/>
          <p:nvPr/>
        </p:nvSpPr>
        <p:spPr>
          <a:xfrm rot="19043943">
            <a:off x="4096452" y="5090830"/>
            <a:ext cx="199354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wspomnienia</a:t>
            </a:r>
          </a:p>
        </p:txBody>
      </p:sp>
      <p:sp>
        <p:nvSpPr>
          <p:cNvPr id="21" name="Chmurka 20">
            <a:extLst>
              <a:ext uri="{FF2B5EF4-FFF2-40B4-BE49-F238E27FC236}">
                <a16:creationId xmlns:a16="http://schemas.microsoft.com/office/drawing/2014/main" id="{9F078751-9A4F-FF4A-818A-869BE13D920D}"/>
              </a:ext>
            </a:extLst>
          </p:cNvPr>
          <p:cNvSpPr/>
          <p:nvPr/>
        </p:nvSpPr>
        <p:spPr>
          <a:xfrm>
            <a:off x="6995507" y="4060033"/>
            <a:ext cx="1272712" cy="721327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wola</a:t>
            </a:r>
          </a:p>
        </p:txBody>
      </p:sp>
      <p:sp>
        <p:nvSpPr>
          <p:cNvPr id="20" name="Chmurka 19">
            <a:extLst>
              <a:ext uri="{FF2B5EF4-FFF2-40B4-BE49-F238E27FC236}">
                <a16:creationId xmlns:a16="http://schemas.microsoft.com/office/drawing/2014/main" id="{3C75537D-3646-3D4E-BAAA-B13B4C336EE7}"/>
              </a:ext>
            </a:extLst>
          </p:cNvPr>
          <p:cNvSpPr/>
          <p:nvPr/>
        </p:nvSpPr>
        <p:spPr>
          <a:xfrm>
            <a:off x="6552606" y="4536030"/>
            <a:ext cx="1272712" cy="721327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synteza</a:t>
            </a:r>
          </a:p>
        </p:txBody>
      </p:sp>
      <p:cxnSp>
        <p:nvCxnSpPr>
          <p:cNvPr id="25" name="Łącznik prosty 24">
            <a:extLst>
              <a:ext uri="{FF2B5EF4-FFF2-40B4-BE49-F238E27FC236}">
                <a16:creationId xmlns:a16="http://schemas.microsoft.com/office/drawing/2014/main" id="{6300EE09-846C-EB42-8B01-164DAE824984}"/>
              </a:ext>
            </a:extLst>
          </p:cNvPr>
          <p:cNvCxnSpPr>
            <a:cxnSpLocks/>
          </p:cNvCxnSpPr>
          <p:nvPr/>
        </p:nvCxnSpPr>
        <p:spPr>
          <a:xfrm>
            <a:off x="7920683" y="4423721"/>
            <a:ext cx="746799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owolny kształt 38">
            <a:extLst>
              <a:ext uri="{FF2B5EF4-FFF2-40B4-BE49-F238E27FC236}">
                <a16:creationId xmlns:a16="http://schemas.microsoft.com/office/drawing/2014/main" id="{DA1254A2-5EE0-6A42-A424-9C74F8D6DD87}"/>
              </a:ext>
            </a:extLst>
          </p:cNvPr>
          <p:cNvSpPr/>
          <p:nvPr/>
        </p:nvSpPr>
        <p:spPr>
          <a:xfrm>
            <a:off x="5520369" y="51011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Dowolny kształt 39">
            <a:extLst>
              <a:ext uri="{FF2B5EF4-FFF2-40B4-BE49-F238E27FC236}">
                <a16:creationId xmlns:a16="http://schemas.microsoft.com/office/drawing/2014/main" id="{709B9862-2CD7-274C-8423-1AAFC586BFC7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8" name="pole tekstowe 67">
            <a:extLst>
              <a:ext uri="{FF2B5EF4-FFF2-40B4-BE49-F238E27FC236}">
                <a16:creationId xmlns:a16="http://schemas.microsoft.com/office/drawing/2014/main" id="{8A708013-7ADC-514D-BADF-ED9DBF9004BC}"/>
              </a:ext>
            </a:extLst>
          </p:cNvPr>
          <p:cNvSpPr txBox="1"/>
          <p:nvPr/>
        </p:nvSpPr>
        <p:spPr>
          <a:xfrm rot="20725283">
            <a:off x="6261935" y="4086093"/>
            <a:ext cx="199354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indukcja</a:t>
            </a:r>
          </a:p>
        </p:txBody>
      </p:sp>
      <p:cxnSp>
        <p:nvCxnSpPr>
          <p:cNvPr id="73" name="Łącznik prosty 72">
            <a:extLst>
              <a:ext uri="{FF2B5EF4-FFF2-40B4-BE49-F238E27FC236}">
                <a16:creationId xmlns:a16="http://schemas.microsoft.com/office/drawing/2014/main" id="{A0878747-C1A7-A743-AEEC-3D38EF334693}"/>
              </a:ext>
            </a:extLst>
          </p:cNvPr>
          <p:cNvCxnSpPr>
            <a:cxnSpLocks/>
          </p:cNvCxnSpPr>
          <p:nvPr/>
        </p:nvCxnSpPr>
        <p:spPr>
          <a:xfrm>
            <a:off x="3998088" y="5076288"/>
            <a:ext cx="657219" cy="333755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pole tekstowe 74">
            <a:extLst>
              <a:ext uri="{FF2B5EF4-FFF2-40B4-BE49-F238E27FC236}">
                <a16:creationId xmlns:a16="http://schemas.microsoft.com/office/drawing/2014/main" id="{BBC40944-FA78-4C4E-8C6A-431799EB551F}"/>
              </a:ext>
            </a:extLst>
          </p:cNvPr>
          <p:cNvSpPr txBox="1"/>
          <p:nvPr/>
        </p:nvSpPr>
        <p:spPr>
          <a:xfrm>
            <a:off x="7548559" y="4119435"/>
            <a:ext cx="87137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decyzje</a:t>
            </a:r>
          </a:p>
        </p:txBody>
      </p:sp>
      <p:sp>
        <p:nvSpPr>
          <p:cNvPr id="76" name="pole tekstowe 75">
            <a:extLst>
              <a:ext uri="{FF2B5EF4-FFF2-40B4-BE49-F238E27FC236}">
                <a16:creationId xmlns:a16="http://schemas.microsoft.com/office/drawing/2014/main" id="{2FCBAD0A-D09C-2449-87B6-3AD59B2B9EA4}"/>
              </a:ext>
            </a:extLst>
          </p:cNvPr>
          <p:cNvSpPr txBox="1"/>
          <p:nvPr/>
        </p:nvSpPr>
        <p:spPr>
          <a:xfrm rot="20736481">
            <a:off x="7523320" y="4914215"/>
            <a:ext cx="87137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odruchy</a:t>
            </a:r>
          </a:p>
        </p:txBody>
      </p:sp>
      <p:sp>
        <p:nvSpPr>
          <p:cNvPr id="52" name="Sześcian 51">
            <a:extLst>
              <a:ext uri="{FF2B5EF4-FFF2-40B4-BE49-F238E27FC236}">
                <a16:creationId xmlns:a16="http://schemas.microsoft.com/office/drawing/2014/main" id="{DA2B1424-C80B-2C4D-BC69-3F5CD086DC83}"/>
              </a:ext>
            </a:extLst>
          </p:cNvPr>
          <p:cNvSpPr/>
          <p:nvPr/>
        </p:nvSpPr>
        <p:spPr>
          <a:xfrm>
            <a:off x="6163209" y="5548860"/>
            <a:ext cx="841317" cy="318879"/>
          </a:xfrm>
          <a:prstGeom prst="cube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solidFill>
                  <a:srgbClr val="194F31"/>
                </a:solidFill>
              </a:rPr>
              <a:t>hormony</a:t>
            </a:r>
          </a:p>
        </p:txBody>
      </p:sp>
    </p:spTree>
    <p:extLst>
      <p:ext uri="{BB962C8B-B14F-4D97-AF65-F5344CB8AC3E}">
        <p14:creationId xmlns:p14="http://schemas.microsoft.com/office/powerpoint/2010/main" val="2140777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913474"/>
            <a:ext cx="9826580" cy="4847933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189408" y="2520778"/>
            <a:ext cx="7575078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46181" y="3305282"/>
            <a:ext cx="127274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000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7" name="Chmurka 6">
            <a:extLst>
              <a:ext uri="{FF2B5EF4-FFF2-40B4-BE49-F238E27FC236}">
                <a16:creationId xmlns:a16="http://schemas.microsoft.com/office/drawing/2014/main" id="{765E2A18-141C-0543-90E1-2DE6EEDDEFD6}"/>
              </a:ext>
            </a:extLst>
          </p:cNvPr>
          <p:cNvSpPr/>
          <p:nvPr/>
        </p:nvSpPr>
        <p:spPr>
          <a:xfrm>
            <a:off x="4732640" y="2916195"/>
            <a:ext cx="3188043" cy="3101546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000" dirty="0">
                <a:solidFill>
                  <a:srgbClr val="257549"/>
                </a:solidFill>
              </a:rPr>
              <a:t>Procesy myślowe</a:t>
            </a:r>
          </a:p>
          <a:p>
            <a:pPr algn="ctr"/>
            <a:r>
              <a:rPr lang="pl-PL" sz="2000" dirty="0">
                <a:solidFill>
                  <a:srgbClr val="257549"/>
                </a:solidFill>
              </a:rPr>
              <a:t>(zamysł)</a:t>
            </a:r>
          </a:p>
        </p:txBody>
      </p:sp>
      <p:sp>
        <p:nvSpPr>
          <p:cNvPr id="13" name="Walec 12">
            <a:extLst>
              <a:ext uri="{FF2B5EF4-FFF2-40B4-BE49-F238E27FC236}">
                <a16:creationId xmlns:a16="http://schemas.microsoft.com/office/drawing/2014/main" id="{E0058672-18C2-0040-A4B6-D02103CB4E0E}"/>
              </a:ext>
            </a:extLst>
          </p:cNvPr>
          <p:cNvSpPr/>
          <p:nvPr/>
        </p:nvSpPr>
        <p:spPr>
          <a:xfrm>
            <a:off x="4464637" y="5263980"/>
            <a:ext cx="1260389" cy="1066629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2287432" y="4071392"/>
            <a:ext cx="2152378" cy="11634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000" dirty="0">
                <a:solidFill>
                  <a:srgbClr val="923E83"/>
                </a:solidFill>
              </a:rPr>
              <a:t>Zmysły</a:t>
            </a:r>
          </a:p>
        </p:txBody>
      </p:sp>
      <p:sp>
        <p:nvSpPr>
          <p:cNvPr id="18" name="Walec 17">
            <a:extLst>
              <a:ext uri="{FF2B5EF4-FFF2-40B4-BE49-F238E27FC236}">
                <a16:creationId xmlns:a16="http://schemas.microsoft.com/office/drawing/2014/main" id="{D9250964-7E1C-BB47-AFE8-B352D5B3065E}"/>
              </a:ext>
            </a:extLst>
          </p:cNvPr>
          <p:cNvSpPr/>
          <p:nvPr/>
        </p:nvSpPr>
        <p:spPr>
          <a:xfrm>
            <a:off x="7837675" y="5111945"/>
            <a:ext cx="709362" cy="683373"/>
          </a:xfrm>
          <a:prstGeom prst="can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200" dirty="0">
                <a:solidFill>
                  <a:srgbClr val="923E83"/>
                </a:solidFill>
              </a:rPr>
              <a:t>Pamięć mięśniowa</a:t>
            </a:r>
          </a:p>
        </p:txBody>
      </p:sp>
      <p:sp>
        <p:nvSpPr>
          <p:cNvPr id="22" name="Sześcian 21">
            <a:extLst>
              <a:ext uri="{FF2B5EF4-FFF2-40B4-BE49-F238E27FC236}">
                <a16:creationId xmlns:a16="http://schemas.microsoft.com/office/drawing/2014/main" id="{89D942BC-409A-C246-9F51-55D4D5EF8276}"/>
              </a:ext>
            </a:extLst>
          </p:cNvPr>
          <p:cNvSpPr/>
          <p:nvPr/>
        </p:nvSpPr>
        <p:spPr>
          <a:xfrm>
            <a:off x="5649871" y="5045419"/>
            <a:ext cx="1058211" cy="473867"/>
          </a:xfrm>
          <a:prstGeom prst="cube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mózg</a:t>
            </a:r>
          </a:p>
        </p:txBody>
      </p:sp>
      <p:sp>
        <p:nvSpPr>
          <p:cNvPr id="23" name="Chmurka 22">
            <a:extLst>
              <a:ext uri="{FF2B5EF4-FFF2-40B4-BE49-F238E27FC236}">
                <a16:creationId xmlns:a16="http://schemas.microsoft.com/office/drawing/2014/main" id="{B58DA924-3D5F-3A49-8874-6CA31B6B4F73}"/>
              </a:ext>
            </a:extLst>
          </p:cNvPr>
          <p:cNvSpPr/>
          <p:nvPr/>
        </p:nvSpPr>
        <p:spPr>
          <a:xfrm>
            <a:off x="4740340" y="3988579"/>
            <a:ext cx="1272712" cy="721327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emocje</a:t>
            </a:r>
          </a:p>
        </p:txBody>
      </p:sp>
      <p:sp>
        <p:nvSpPr>
          <p:cNvPr id="19" name="Chmurka 18">
            <a:extLst>
              <a:ext uri="{FF2B5EF4-FFF2-40B4-BE49-F238E27FC236}">
                <a16:creationId xmlns:a16="http://schemas.microsoft.com/office/drawing/2014/main" id="{00777887-00E2-5348-8811-CC2F18C0BA62}"/>
              </a:ext>
            </a:extLst>
          </p:cNvPr>
          <p:cNvSpPr/>
          <p:nvPr/>
        </p:nvSpPr>
        <p:spPr>
          <a:xfrm>
            <a:off x="4328499" y="4483187"/>
            <a:ext cx="1272712" cy="721327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analiza</a:t>
            </a:r>
          </a:p>
        </p:txBody>
      </p:sp>
      <p:cxnSp>
        <p:nvCxnSpPr>
          <p:cNvPr id="41" name="Łącznik prosty 40">
            <a:extLst>
              <a:ext uri="{FF2B5EF4-FFF2-40B4-BE49-F238E27FC236}">
                <a16:creationId xmlns:a16="http://schemas.microsoft.com/office/drawing/2014/main" id="{685BA568-81CE-3041-8794-2A5B52964C87}"/>
              </a:ext>
            </a:extLst>
          </p:cNvPr>
          <p:cNvCxnSpPr>
            <a:cxnSpLocks/>
          </p:cNvCxnSpPr>
          <p:nvPr/>
        </p:nvCxnSpPr>
        <p:spPr>
          <a:xfrm>
            <a:off x="4066409" y="4653135"/>
            <a:ext cx="746799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>
            <a:extLst>
              <a:ext uri="{FF2B5EF4-FFF2-40B4-BE49-F238E27FC236}">
                <a16:creationId xmlns:a16="http://schemas.microsoft.com/office/drawing/2014/main" id="{A78D4671-43F8-4949-BE64-D4C444DA03B4}"/>
              </a:ext>
            </a:extLst>
          </p:cNvPr>
          <p:cNvCxnSpPr>
            <a:cxnSpLocks/>
          </p:cNvCxnSpPr>
          <p:nvPr/>
        </p:nvCxnSpPr>
        <p:spPr>
          <a:xfrm>
            <a:off x="4218056" y="4468424"/>
            <a:ext cx="746799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>
            <a:extLst>
              <a:ext uri="{FF2B5EF4-FFF2-40B4-BE49-F238E27FC236}">
                <a16:creationId xmlns:a16="http://schemas.microsoft.com/office/drawing/2014/main" id="{DEDC0BEC-3E2C-F64F-9140-F8C364160DB8}"/>
              </a:ext>
            </a:extLst>
          </p:cNvPr>
          <p:cNvCxnSpPr>
            <a:cxnSpLocks/>
          </p:cNvCxnSpPr>
          <p:nvPr/>
        </p:nvCxnSpPr>
        <p:spPr>
          <a:xfrm flipV="1">
            <a:off x="5146969" y="4927756"/>
            <a:ext cx="454242" cy="482287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44">
            <a:extLst>
              <a:ext uri="{FF2B5EF4-FFF2-40B4-BE49-F238E27FC236}">
                <a16:creationId xmlns:a16="http://schemas.microsoft.com/office/drawing/2014/main" id="{A5286947-D78C-F04D-9EE1-50FA54EF1BCF}"/>
              </a:ext>
            </a:extLst>
          </p:cNvPr>
          <p:cNvCxnSpPr>
            <a:cxnSpLocks/>
          </p:cNvCxnSpPr>
          <p:nvPr/>
        </p:nvCxnSpPr>
        <p:spPr>
          <a:xfrm>
            <a:off x="9131171" y="4134369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>
            <a:extLst>
              <a:ext uri="{FF2B5EF4-FFF2-40B4-BE49-F238E27FC236}">
                <a16:creationId xmlns:a16="http://schemas.microsoft.com/office/drawing/2014/main" id="{BE30F186-5D6E-0746-BFEC-9EFB3EAB6A44}"/>
              </a:ext>
            </a:extLst>
          </p:cNvPr>
          <p:cNvCxnSpPr>
            <a:cxnSpLocks/>
          </p:cNvCxnSpPr>
          <p:nvPr/>
        </p:nvCxnSpPr>
        <p:spPr>
          <a:xfrm>
            <a:off x="9208281" y="4369891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46">
            <a:extLst>
              <a:ext uri="{FF2B5EF4-FFF2-40B4-BE49-F238E27FC236}">
                <a16:creationId xmlns:a16="http://schemas.microsoft.com/office/drawing/2014/main" id="{6E487B37-A814-A64C-BD27-4BF798A7CA59}"/>
              </a:ext>
            </a:extLst>
          </p:cNvPr>
          <p:cNvCxnSpPr>
            <a:cxnSpLocks/>
          </p:cNvCxnSpPr>
          <p:nvPr/>
        </p:nvCxnSpPr>
        <p:spPr>
          <a:xfrm>
            <a:off x="9285391" y="4605413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>
            <a:extLst>
              <a:ext uri="{FF2B5EF4-FFF2-40B4-BE49-F238E27FC236}">
                <a16:creationId xmlns:a16="http://schemas.microsoft.com/office/drawing/2014/main" id="{65AF24A2-2BF4-C448-A49D-9B9929BB134C}"/>
              </a:ext>
            </a:extLst>
          </p:cNvPr>
          <p:cNvCxnSpPr>
            <a:cxnSpLocks/>
          </p:cNvCxnSpPr>
          <p:nvPr/>
        </p:nvCxnSpPr>
        <p:spPr>
          <a:xfrm>
            <a:off x="9362501" y="4840935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>
            <a:extLst>
              <a:ext uri="{FF2B5EF4-FFF2-40B4-BE49-F238E27FC236}">
                <a16:creationId xmlns:a16="http://schemas.microsoft.com/office/drawing/2014/main" id="{C8B51058-37FB-CF40-8404-75878FFB3C64}"/>
              </a:ext>
            </a:extLst>
          </p:cNvPr>
          <p:cNvCxnSpPr>
            <a:cxnSpLocks/>
          </p:cNvCxnSpPr>
          <p:nvPr/>
        </p:nvCxnSpPr>
        <p:spPr>
          <a:xfrm>
            <a:off x="1942613" y="4578244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49">
            <a:extLst>
              <a:ext uri="{FF2B5EF4-FFF2-40B4-BE49-F238E27FC236}">
                <a16:creationId xmlns:a16="http://schemas.microsoft.com/office/drawing/2014/main" id="{48BA5C87-26B5-0F4E-942B-2F70A824488E}"/>
              </a:ext>
            </a:extLst>
          </p:cNvPr>
          <p:cNvCxnSpPr>
            <a:cxnSpLocks/>
          </p:cNvCxnSpPr>
          <p:nvPr/>
        </p:nvCxnSpPr>
        <p:spPr>
          <a:xfrm>
            <a:off x="2019723" y="4813766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50">
            <a:extLst>
              <a:ext uri="{FF2B5EF4-FFF2-40B4-BE49-F238E27FC236}">
                <a16:creationId xmlns:a16="http://schemas.microsoft.com/office/drawing/2014/main" id="{015FFC79-7701-5445-8961-3BE0A9221E80}"/>
              </a:ext>
            </a:extLst>
          </p:cNvPr>
          <p:cNvCxnSpPr>
            <a:cxnSpLocks/>
          </p:cNvCxnSpPr>
          <p:nvPr/>
        </p:nvCxnSpPr>
        <p:spPr>
          <a:xfrm>
            <a:off x="2096833" y="5049288"/>
            <a:ext cx="746799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ole tekstowe 58">
            <a:extLst>
              <a:ext uri="{FF2B5EF4-FFF2-40B4-BE49-F238E27FC236}">
                <a16:creationId xmlns:a16="http://schemas.microsoft.com/office/drawing/2014/main" id="{842F8D1E-D2FE-7149-8A8A-54AF91E02E05}"/>
              </a:ext>
            </a:extLst>
          </p:cNvPr>
          <p:cNvSpPr txBox="1"/>
          <p:nvPr/>
        </p:nvSpPr>
        <p:spPr>
          <a:xfrm>
            <a:off x="3762320" y="4200955"/>
            <a:ext cx="1382934" cy="2780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poznawanie</a:t>
            </a:r>
          </a:p>
        </p:txBody>
      </p:sp>
      <p:sp>
        <p:nvSpPr>
          <p:cNvPr id="60" name="pole tekstowe 59">
            <a:extLst>
              <a:ext uri="{FF2B5EF4-FFF2-40B4-BE49-F238E27FC236}">
                <a16:creationId xmlns:a16="http://schemas.microsoft.com/office/drawing/2014/main" id="{DCE07459-B16B-764C-AA73-0D20188FE927}"/>
              </a:ext>
            </a:extLst>
          </p:cNvPr>
          <p:cNvSpPr txBox="1"/>
          <p:nvPr/>
        </p:nvSpPr>
        <p:spPr>
          <a:xfrm>
            <a:off x="4082058" y="4044288"/>
            <a:ext cx="1382934" cy="2780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odczuwanie</a:t>
            </a:r>
          </a:p>
        </p:txBody>
      </p:sp>
      <p:sp>
        <p:nvSpPr>
          <p:cNvPr id="61" name="pole tekstowe 60">
            <a:extLst>
              <a:ext uri="{FF2B5EF4-FFF2-40B4-BE49-F238E27FC236}">
                <a16:creationId xmlns:a16="http://schemas.microsoft.com/office/drawing/2014/main" id="{DAD1F5DA-69F7-CC49-96F9-30F414AEE60A}"/>
              </a:ext>
            </a:extLst>
          </p:cNvPr>
          <p:cNvSpPr txBox="1"/>
          <p:nvPr/>
        </p:nvSpPr>
        <p:spPr>
          <a:xfrm>
            <a:off x="3487484" y="4402752"/>
            <a:ext cx="1382934" cy="2780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badanie</a:t>
            </a:r>
          </a:p>
        </p:txBody>
      </p:sp>
      <p:sp>
        <p:nvSpPr>
          <p:cNvPr id="62" name="pole tekstowe 61">
            <a:extLst>
              <a:ext uri="{FF2B5EF4-FFF2-40B4-BE49-F238E27FC236}">
                <a16:creationId xmlns:a16="http://schemas.microsoft.com/office/drawing/2014/main" id="{A357EDC6-07EB-354B-8C1E-1D4A966E6E59}"/>
              </a:ext>
            </a:extLst>
          </p:cNvPr>
          <p:cNvSpPr txBox="1"/>
          <p:nvPr/>
        </p:nvSpPr>
        <p:spPr>
          <a:xfrm>
            <a:off x="8727460" y="3861241"/>
            <a:ext cx="199354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Komunikacja werbalna</a:t>
            </a:r>
          </a:p>
        </p:txBody>
      </p:sp>
      <p:sp>
        <p:nvSpPr>
          <p:cNvPr id="63" name="pole tekstowe 62">
            <a:extLst>
              <a:ext uri="{FF2B5EF4-FFF2-40B4-BE49-F238E27FC236}">
                <a16:creationId xmlns:a16="http://schemas.microsoft.com/office/drawing/2014/main" id="{BDC343AE-6976-A643-9981-827A5A3EB019}"/>
              </a:ext>
            </a:extLst>
          </p:cNvPr>
          <p:cNvSpPr txBox="1"/>
          <p:nvPr/>
        </p:nvSpPr>
        <p:spPr>
          <a:xfrm>
            <a:off x="8863167" y="4349242"/>
            <a:ext cx="199354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Przemieszczanie się</a:t>
            </a:r>
          </a:p>
        </p:txBody>
      </p:sp>
      <p:sp>
        <p:nvSpPr>
          <p:cNvPr id="64" name="pole tekstowe 63">
            <a:extLst>
              <a:ext uri="{FF2B5EF4-FFF2-40B4-BE49-F238E27FC236}">
                <a16:creationId xmlns:a16="http://schemas.microsoft.com/office/drawing/2014/main" id="{F2D807F0-3A02-F841-87B4-6B57465E1531}"/>
              </a:ext>
            </a:extLst>
          </p:cNvPr>
          <p:cNvSpPr txBox="1"/>
          <p:nvPr/>
        </p:nvSpPr>
        <p:spPr>
          <a:xfrm>
            <a:off x="8795960" y="4915057"/>
            <a:ext cx="199354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Oddziaływanie na świat</a:t>
            </a:r>
          </a:p>
        </p:txBody>
      </p:sp>
      <p:sp>
        <p:nvSpPr>
          <p:cNvPr id="65" name="pole tekstowe 64">
            <a:extLst>
              <a:ext uri="{FF2B5EF4-FFF2-40B4-BE49-F238E27FC236}">
                <a16:creationId xmlns:a16="http://schemas.microsoft.com/office/drawing/2014/main" id="{396AC6C1-08BE-1E4E-8674-680C34BF5199}"/>
              </a:ext>
            </a:extLst>
          </p:cNvPr>
          <p:cNvSpPr txBox="1"/>
          <p:nvPr/>
        </p:nvSpPr>
        <p:spPr>
          <a:xfrm>
            <a:off x="5245800" y="4048130"/>
            <a:ext cx="199354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wnioskowanie</a:t>
            </a:r>
          </a:p>
        </p:txBody>
      </p:sp>
      <p:sp>
        <p:nvSpPr>
          <p:cNvPr id="66" name="pole tekstowe 65">
            <a:extLst>
              <a:ext uri="{FF2B5EF4-FFF2-40B4-BE49-F238E27FC236}">
                <a16:creationId xmlns:a16="http://schemas.microsoft.com/office/drawing/2014/main" id="{F12A3007-A7CD-7340-B680-AD2224E6D320}"/>
              </a:ext>
            </a:extLst>
          </p:cNvPr>
          <p:cNvSpPr txBox="1"/>
          <p:nvPr/>
        </p:nvSpPr>
        <p:spPr>
          <a:xfrm rot="20248007">
            <a:off x="6093329" y="3698676"/>
            <a:ext cx="199354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dedukcja</a:t>
            </a:r>
          </a:p>
        </p:txBody>
      </p:sp>
      <p:sp>
        <p:nvSpPr>
          <p:cNvPr id="67" name="pole tekstowe 66">
            <a:extLst>
              <a:ext uri="{FF2B5EF4-FFF2-40B4-BE49-F238E27FC236}">
                <a16:creationId xmlns:a16="http://schemas.microsoft.com/office/drawing/2014/main" id="{AF5A37FB-943D-5448-B95D-973866635515}"/>
              </a:ext>
            </a:extLst>
          </p:cNvPr>
          <p:cNvSpPr txBox="1"/>
          <p:nvPr/>
        </p:nvSpPr>
        <p:spPr>
          <a:xfrm rot="19754928">
            <a:off x="4485737" y="5115098"/>
            <a:ext cx="199354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wiedza</a:t>
            </a:r>
          </a:p>
        </p:txBody>
      </p:sp>
      <p:sp>
        <p:nvSpPr>
          <p:cNvPr id="70" name="Chmurka 69">
            <a:extLst>
              <a:ext uri="{FF2B5EF4-FFF2-40B4-BE49-F238E27FC236}">
                <a16:creationId xmlns:a16="http://schemas.microsoft.com/office/drawing/2014/main" id="{8A60769E-7BAF-7D4E-97B2-C1F680DAEC56}"/>
              </a:ext>
            </a:extLst>
          </p:cNvPr>
          <p:cNvSpPr/>
          <p:nvPr/>
        </p:nvSpPr>
        <p:spPr>
          <a:xfrm>
            <a:off x="5647944" y="4250497"/>
            <a:ext cx="1420958" cy="721327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charakter</a:t>
            </a:r>
          </a:p>
        </p:txBody>
      </p:sp>
      <p:sp>
        <p:nvSpPr>
          <p:cNvPr id="69" name="pole tekstowe 68">
            <a:extLst>
              <a:ext uri="{FF2B5EF4-FFF2-40B4-BE49-F238E27FC236}">
                <a16:creationId xmlns:a16="http://schemas.microsoft.com/office/drawing/2014/main" id="{5DC771FE-6779-1443-9F0C-2D7ABB4BC67A}"/>
              </a:ext>
            </a:extLst>
          </p:cNvPr>
          <p:cNvSpPr txBox="1"/>
          <p:nvPr/>
        </p:nvSpPr>
        <p:spPr>
          <a:xfrm rot="19043943">
            <a:off x="4096452" y="5090830"/>
            <a:ext cx="199354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wspomnienia</a:t>
            </a:r>
          </a:p>
        </p:txBody>
      </p:sp>
      <p:sp>
        <p:nvSpPr>
          <p:cNvPr id="21" name="Chmurka 20">
            <a:extLst>
              <a:ext uri="{FF2B5EF4-FFF2-40B4-BE49-F238E27FC236}">
                <a16:creationId xmlns:a16="http://schemas.microsoft.com/office/drawing/2014/main" id="{9F078751-9A4F-FF4A-818A-869BE13D920D}"/>
              </a:ext>
            </a:extLst>
          </p:cNvPr>
          <p:cNvSpPr/>
          <p:nvPr/>
        </p:nvSpPr>
        <p:spPr>
          <a:xfrm>
            <a:off x="6995507" y="4060033"/>
            <a:ext cx="1272712" cy="721327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wola</a:t>
            </a:r>
          </a:p>
        </p:txBody>
      </p:sp>
      <p:sp>
        <p:nvSpPr>
          <p:cNvPr id="20" name="Chmurka 19">
            <a:extLst>
              <a:ext uri="{FF2B5EF4-FFF2-40B4-BE49-F238E27FC236}">
                <a16:creationId xmlns:a16="http://schemas.microsoft.com/office/drawing/2014/main" id="{3C75537D-3646-3D4E-BAAA-B13B4C336EE7}"/>
              </a:ext>
            </a:extLst>
          </p:cNvPr>
          <p:cNvSpPr/>
          <p:nvPr/>
        </p:nvSpPr>
        <p:spPr>
          <a:xfrm>
            <a:off x="6552606" y="4536030"/>
            <a:ext cx="1272712" cy="721327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dirty="0">
                <a:solidFill>
                  <a:srgbClr val="194F31"/>
                </a:solidFill>
              </a:rPr>
              <a:t>synteza</a:t>
            </a:r>
          </a:p>
        </p:txBody>
      </p:sp>
      <p:cxnSp>
        <p:nvCxnSpPr>
          <p:cNvPr id="25" name="Łącznik prosty 24">
            <a:extLst>
              <a:ext uri="{FF2B5EF4-FFF2-40B4-BE49-F238E27FC236}">
                <a16:creationId xmlns:a16="http://schemas.microsoft.com/office/drawing/2014/main" id="{6300EE09-846C-EB42-8B01-164DAE824984}"/>
              </a:ext>
            </a:extLst>
          </p:cNvPr>
          <p:cNvCxnSpPr>
            <a:cxnSpLocks/>
          </p:cNvCxnSpPr>
          <p:nvPr/>
        </p:nvCxnSpPr>
        <p:spPr>
          <a:xfrm>
            <a:off x="7920683" y="4423721"/>
            <a:ext cx="746799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owolny kształt 38">
            <a:extLst>
              <a:ext uri="{FF2B5EF4-FFF2-40B4-BE49-F238E27FC236}">
                <a16:creationId xmlns:a16="http://schemas.microsoft.com/office/drawing/2014/main" id="{DA1254A2-5EE0-6A42-A424-9C74F8D6DD87}"/>
              </a:ext>
            </a:extLst>
          </p:cNvPr>
          <p:cNvSpPr/>
          <p:nvPr/>
        </p:nvSpPr>
        <p:spPr>
          <a:xfrm>
            <a:off x="5520369" y="51011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Dowolny kształt 39">
            <a:extLst>
              <a:ext uri="{FF2B5EF4-FFF2-40B4-BE49-F238E27FC236}">
                <a16:creationId xmlns:a16="http://schemas.microsoft.com/office/drawing/2014/main" id="{709B9862-2CD7-274C-8423-1AAFC586BFC7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8" name="pole tekstowe 67">
            <a:extLst>
              <a:ext uri="{FF2B5EF4-FFF2-40B4-BE49-F238E27FC236}">
                <a16:creationId xmlns:a16="http://schemas.microsoft.com/office/drawing/2014/main" id="{8A708013-7ADC-514D-BADF-ED9DBF9004BC}"/>
              </a:ext>
            </a:extLst>
          </p:cNvPr>
          <p:cNvSpPr txBox="1"/>
          <p:nvPr/>
        </p:nvSpPr>
        <p:spPr>
          <a:xfrm rot="20725283">
            <a:off x="6261935" y="4086093"/>
            <a:ext cx="199354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indukcja</a:t>
            </a:r>
          </a:p>
        </p:txBody>
      </p:sp>
      <p:cxnSp>
        <p:nvCxnSpPr>
          <p:cNvPr id="73" name="Łącznik prosty 72">
            <a:extLst>
              <a:ext uri="{FF2B5EF4-FFF2-40B4-BE49-F238E27FC236}">
                <a16:creationId xmlns:a16="http://schemas.microsoft.com/office/drawing/2014/main" id="{A0878747-C1A7-A743-AEEC-3D38EF334693}"/>
              </a:ext>
            </a:extLst>
          </p:cNvPr>
          <p:cNvCxnSpPr>
            <a:cxnSpLocks/>
          </p:cNvCxnSpPr>
          <p:nvPr/>
        </p:nvCxnSpPr>
        <p:spPr>
          <a:xfrm>
            <a:off x="3998088" y="5076288"/>
            <a:ext cx="657219" cy="333755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pole tekstowe 74">
            <a:extLst>
              <a:ext uri="{FF2B5EF4-FFF2-40B4-BE49-F238E27FC236}">
                <a16:creationId xmlns:a16="http://schemas.microsoft.com/office/drawing/2014/main" id="{BBC40944-FA78-4C4E-8C6A-431799EB551F}"/>
              </a:ext>
            </a:extLst>
          </p:cNvPr>
          <p:cNvSpPr txBox="1"/>
          <p:nvPr/>
        </p:nvSpPr>
        <p:spPr>
          <a:xfrm>
            <a:off x="7548559" y="4119435"/>
            <a:ext cx="87137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decyzje</a:t>
            </a:r>
          </a:p>
        </p:txBody>
      </p:sp>
      <p:sp>
        <p:nvSpPr>
          <p:cNvPr id="76" name="pole tekstowe 75">
            <a:extLst>
              <a:ext uri="{FF2B5EF4-FFF2-40B4-BE49-F238E27FC236}">
                <a16:creationId xmlns:a16="http://schemas.microsoft.com/office/drawing/2014/main" id="{2FCBAD0A-D09C-2449-87B6-3AD59B2B9EA4}"/>
              </a:ext>
            </a:extLst>
          </p:cNvPr>
          <p:cNvSpPr txBox="1"/>
          <p:nvPr/>
        </p:nvSpPr>
        <p:spPr>
          <a:xfrm rot="20736481">
            <a:off x="7523320" y="4914215"/>
            <a:ext cx="87137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l-PL" sz="1200" dirty="0">
                <a:solidFill>
                  <a:srgbClr val="FF0000"/>
                </a:solidFill>
              </a:rPr>
              <a:t>odruchy</a:t>
            </a:r>
          </a:p>
        </p:txBody>
      </p:sp>
      <p:sp>
        <p:nvSpPr>
          <p:cNvPr id="44" name="Sześcian 43">
            <a:extLst>
              <a:ext uri="{FF2B5EF4-FFF2-40B4-BE49-F238E27FC236}">
                <a16:creationId xmlns:a16="http://schemas.microsoft.com/office/drawing/2014/main" id="{2598E5D1-5969-4B40-AC10-46599A1D8FDA}"/>
              </a:ext>
            </a:extLst>
          </p:cNvPr>
          <p:cNvSpPr/>
          <p:nvPr/>
        </p:nvSpPr>
        <p:spPr>
          <a:xfrm>
            <a:off x="6163209" y="5548860"/>
            <a:ext cx="841317" cy="318879"/>
          </a:xfrm>
          <a:prstGeom prst="cube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1600" dirty="0">
                <a:solidFill>
                  <a:srgbClr val="194F31"/>
                </a:solidFill>
              </a:rPr>
              <a:t>hormony</a:t>
            </a:r>
          </a:p>
        </p:txBody>
      </p:sp>
    </p:spTree>
    <p:extLst>
      <p:ext uri="{BB962C8B-B14F-4D97-AF65-F5344CB8AC3E}">
        <p14:creationId xmlns:p14="http://schemas.microsoft.com/office/powerpoint/2010/main" val="2570896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913474"/>
            <a:ext cx="9826580" cy="4847933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189408" y="2520778"/>
            <a:ext cx="7575078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46181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7" name="Chmurka 6">
            <a:extLst>
              <a:ext uri="{FF2B5EF4-FFF2-40B4-BE49-F238E27FC236}">
                <a16:creationId xmlns:a16="http://schemas.microsoft.com/office/drawing/2014/main" id="{765E2A18-141C-0543-90E1-2DE6EEDDEFD6}"/>
              </a:ext>
            </a:extLst>
          </p:cNvPr>
          <p:cNvSpPr/>
          <p:nvPr/>
        </p:nvSpPr>
        <p:spPr>
          <a:xfrm>
            <a:off x="4661200" y="3101937"/>
            <a:ext cx="3188043" cy="3101546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endParaRPr lang="pl-PL" sz="2400" b="1" dirty="0">
              <a:solidFill>
                <a:srgbClr val="257549"/>
              </a:solidFill>
            </a:endParaRP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Procesy myślowe</a:t>
            </a: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(zamysł)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314057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9016869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499690" y="4578244"/>
            <a:ext cx="2253155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464637" y="5263980"/>
            <a:ext cx="1260389" cy="1066629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9D765C5F-9622-5245-86E4-CE682656C42D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>
            <a:extLst>
              <a:ext uri="{FF2B5EF4-FFF2-40B4-BE49-F238E27FC236}">
                <a16:creationId xmlns:a16="http://schemas.microsoft.com/office/drawing/2014/main" id="{0AD9343B-C181-B543-9A7B-906A376E0D29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wolny kształt 21">
            <a:extLst>
              <a:ext uri="{FF2B5EF4-FFF2-40B4-BE49-F238E27FC236}">
                <a16:creationId xmlns:a16="http://schemas.microsoft.com/office/drawing/2014/main" id="{A1E69312-1E26-AA45-8A22-2EE61995B765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3" name="Łącznik prosty 22">
            <a:extLst>
              <a:ext uri="{FF2B5EF4-FFF2-40B4-BE49-F238E27FC236}">
                <a16:creationId xmlns:a16="http://schemas.microsoft.com/office/drawing/2014/main" id="{931F0CF2-EE30-524D-B759-A9E3EB8CE697}"/>
              </a:ext>
            </a:extLst>
          </p:cNvPr>
          <p:cNvCxnSpPr>
            <a:cxnSpLocks/>
          </p:cNvCxnSpPr>
          <p:nvPr/>
        </p:nvCxnSpPr>
        <p:spPr>
          <a:xfrm flipV="1">
            <a:off x="4991989" y="4862591"/>
            <a:ext cx="538478" cy="5939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Łuk 23">
            <a:extLst>
              <a:ext uri="{FF2B5EF4-FFF2-40B4-BE49-F238E27FC236}">
                <a16:creationId xmlns:a16="http://schemas.microsoft.com/office/drawing/2014/main" id="{C8711D7F-2B75-9745-8D5B-0D06CC9D2BD3}"/>
              </a:ext>
            </a:extLst>
          </p:cNvPr>
          <p:cNvSpPr/>
          <p:nvPr/>
        </p:nvSpPr>
        <p:spPr>
          <a:xfrm rot="10594820" flipV="1">
            <a:off x="4953689" y="2954045"/>
            <a:ext cx="2694334" cy="1669673"/>
          </a:xfrm>
          <a:prstGeom prst="arc">
            <a:avLst>
              <a:gd name="adj1" fmla="val 7111381"/>
              <a:gd name="adj2" fmla="val 1906632"/>
            </a:avLst>
          </a:prstGeom>
          <a:ln w="7620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042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913474"/>
            <a:ext cx="9826580" cy="4847933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189408" y="2520778"/>
            <a:ext cx="7575078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46181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7" name="Chmurka 6">
            <a:extLst>
              <a:ext uri="{FF2B5EF4-FFF2-40B4-BE49-F238E27FC236}">
                <a16:creationId xmlns:a16="http://schemas.microsoft.com/office/drawing/2014/main" id="{765E2A18-141C-0543-90E1-2DE6EEDDEFD6}"/>
              </a:ext>
            </a:extLst>
          </p:cNvPr>
          <p:cNvSpPr/>
          <p:nvPr/>
        </p:nvSpPr>
        <p:spPr>
          <a:xfrm>
            <a:off x="4728141" y="2910422"/>
            <a:ext cx="3188043" cy="3101546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endParaRPr lang="pl-PL" sz="2400" b="1" dirty="0">
              <a:solidFill>
                <a:srgbClr val="257549"/>
              </a:solidFill>
            </a:endParaRP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Procesy myślowe</a:t>
            </a: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(zamysł)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314057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9016869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499690" y="4578244"/>
            <a:ext cx="2253155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BA259F1E-F689-A341-BEE5-4FED45233D68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>
            <a:extLst>
              <a:ext uri="{FF2B5EF4-FFF2-40B4-BE49-F238E27FC236}">
                <a16:creationId xmlns:a16="http://schemas.microsoft.com/office/drawing/2014/main" id="{D5EF2DD2-96E8-0842-9FDD-6F25F8DF93DC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wolny kształt 21">
            <a:extLst>
              <a:ext uri="{FF2B5EF4-FFF2-40B4-BE49-F238E27FC236}">
                <a16:creationId xmlns:a16="http://schemas.microsoft.com/office/drawing/2014/main" id="{094A6DEF-9F87-5F43-B1B8-3F922B426058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3" name="Łącznik prosty 22">
            <a:extLst>
              <a:ext uri="{FF2B5EF4-FFF2-40B4-BE49-F238E27FC236}">
                <a16:creationId xmlns:a16="http://schemas.microsoft.com/office/drawing/2014/main" id="{BB99F78D-BCA7-0A41-9AA4-C7C8ED535926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040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wal 26">
            <a:extLst>
              <a:ext uri="{FF2B5EF4-FFF2-40B4-BE49-F238E27FC236}">
                <a16:creationId xmlns:a16="http://schemas.microsoft.com/office/drawing/2014/main" id="{8F366485-9420-3D4E-8C47-FFB3549737D6}"/>
              </a:ext>
            </a:extLst>
          </p:cNvPr>
          <p:cNvSpPr/>
          <p:nvPr/>
        </p:nvSpPr>
        <p:spPr>
          <a:xfrm>
            <a:off x="4119377" y="292870"/>
            <a:ext cx="3643656" cy="3518932"/>
          </a:xfrm>
          <a:prstGeom prst="ellipse">
            <a:avLst/>
          </a:prstGeom>
          <a:solidFill>
            <a:srgbClr val="F8F9BC"/>
          </a:solidFill>
          <a:ln>
            <a:noFill/>
          </a:ln>
          <a:effectLst>
            <a:glow>
              <a:srgbClr val="FFFFF2">
                <a:alpha val="40000"/>
              </a:srgbClr>
            </a:glow>
            <a:outerShdw blurRad="127000" dist="254000" dir="18900000" algn="bl" rotWithShape="0">
              <a:srgbClr val="FFFFF2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913474"/>
            <a:ext cx="9826580" cy="4847933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189408" y="2520778"/>
            <a:ext cx="7575078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46181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7" name="Chmurka 6">
            <a:extLst>
              <a:ext uri="{FF2B5EF4-FFF2-40B4-BE49-F238E27FC236}">
                <a16:creationId xmlns:a16="http://schemas.microsoft.com/office/drawing/2014/main" id="{765E2A18-141C-0543-90E1-2DE6EEDDEFD6}"/>
              </a:ext>
            </a:extLst>
          </p:cNvPr>
          <p:cNvSpPr/>
          <p:nvPr/>
        </p:nvSpPr>
        <p:spPr>
          <a:xfrm>
            <a:off x="4728141" y="2910422"/>
            <a:ext cx="3188043" cy="3101546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endParaRPr lang="pl-PL" sz="2400" b="1" dirty="0">
              <a:solidFill>
                <a:srgbClr val="257549"/>
              </a:solidFill>
            </a:endParaRP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Procesy myślowe</a:t>
            </a: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(zamysł)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314057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9016869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499690" y="4578244"/>
            <a:ext cx="2253155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BA259F1E-F689-A341-BEE5-4FED45233D68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>
            <a:extLst>
              <a:ext uri="{FF2B5EF4-FFF2-40B4-BE49-F238E27FC236}">
                <a16:creationId xmlns:a16="http://schemas.microsoft.com/office/drawing/2014/main" id="{D5EF2DD2-96E8-0842-9FDD-6F25F8DF93DC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wolny kształt 21">
            <a:extLst>
              <a:ext uri="{FF2B5EF4-FFF2-40B4-BE49-F238E27FC236}">
                <a16:creationId xmlns:a16="http://schemas.microsoft.com/office/drawing/2014/main" id="{094A6DEF-9F87-5F43-B1B8-3F922B426058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3" name="Łącznik prosty 22">
            <a:extLst>
              <a:ext uri="{FF2B5EF4-FFF2-40B4-BE49-F238E27FC236}">
                <a16:creationId xmlns:a16="http://schemas.microsoft.com/office/drawing/2014/main" id="{BB99F78D-BCA7-0A41-9AA4-C7C8ED535926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PoleTekstowe 48">
            <a:extLst>
              <a:ext uri="{FF2B5EF4-FFF2-40B4-BE49-F238E27FC236}">
                <a16:creationId xmlns:a16="http://schemas.microsoft.com/office/drawing/2014/main" id="{8253256D-651A-ED46-AF09-30012A1F6738}"/>
              </a:ext>
            </a:extLst>
          </p:cNvPr>
          <p:cNvSpPr txBox="1"/>
          <p:nvPr/>
        </p:nvSpPr>
        <p:spPr>
          <a:xfrm>
            <a:off x="4655307" y="663227"/>
            <a:ext cx="2571793" cy="80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dirty="0">
                <a:solidFill>
                  <a:srgbClr val="A9920F"/>
                </a:solidFill>
              </a:rPr>
              <a:t>Bóg</a:t>
            </a:r>
            <a:endParaRPr lang="pl-PL" sz="1600" dirty="0">
              <a:solidFill>
                <a:srgbClr val="A9920F"/>
              </a:solidFill>
            </a:endParaRPr>
          </a:p>
        </p:txBody>
      </p:sp>
      <p:sp>
        <p:nvSpPr>
          <p:cNvPr id="25" name="Owal 29">
            <a:extLst>
              <a:ext uri="{FF2B5EF4-FFF2-40B4-BE49-F238E27FC236}">
                <a16:creationId xmlns:a16="http://schemas.microsoft.com/office/drawing/2014/main" id="{6B10B19E-AAC0-1440-A04C-A0EDC70201CA}"/>
              </a:ext>
            </a:extLst>
          </p:cNvPr>
          <p:cNvSpPr/>
          <p:nvPr/>
        </p:nvSpPr>
        <p:spPr>
          <a:xfrm rot="14400000">
            <a:off x="4239112" y="2781252"/>
            <a:ext cx="876702" cy="876702"/>
          </a:xfrm>
          <a:prstGeom prst="ellipse">
            <a:avLst/>
          </a:prstGeom>
          <a:pattFill prst="wdDnDiag">
            <a:fgClr>
              <a:srgbClr val="F8F9BC"/>
            </a:fgClr>
            <a:bgClr>
              <a:schemeClr val="bg1"/>
            </a:bgClr>
          </a:patt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</p:spTree>
    <p:extLst>
      <p:ext uri="{BB962C8B-B14F-4D97-AF65-F5344CB8AC3E}">
        <p14:creationId xmlns:p14="http://schemas.microsoft.com/office/powerpoint/2010/main" val="24754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wal 26">
            <a:extLst>
              <a:ext uri="{FF2B5EF4-FFF2-40B4-BE49-F238E27FC236}">
                <a16:creationId xmlns:a16="http://schemas.microsoft.com/office/drawing/2014/main" id="{8F366485-9420-3D4E-8C47-FFB3549737D6}"/>
              </a:ext>
            </a:extLst>
          </p:cNvPr>
          <p:cNvSpPr/>
          <p:nvPr/>
        </p:nvSpPr>
        <p:spPr>
          <a:xfrm>
            <a:off x="4119377" y="292870"/>
            <a:ext cx="3643656" cy="3518932"/>
          </a:xfrm>
          <a:prstGeom prst="ellipse">
            <a:avLst/>
          </a:prstGeom>
          <a:solidFill>
            <a:srgbClr val="F8F9BC"/>
          </a:solidFill>
          <a:ln>
            <a:noFill/>
          </a:ln>
          <a:effectLst>
            <a:glow>
              <a:srgbClr val="FFFFF2">
                <a:alpha val="40000"/>
              </a:srgbClr>
            </a:glow>
            <a:outerShdw blurRad="127000" dist="254000" dir="18900000" algn="bl" rotWithShape="0">
              <a:srgbClr val="FFFFF2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7" name="Zaokrąglony prostokąt 16">
            <a:extLst>
              <a:ext uri="{FF2B5EF4-FFF2-40B4-BE49-F238E27FC236}">
                <a16:creationId xmlns:a16="http://schemas.microsoft.com/office/drawing/2014/main" id="{B966A2F5-5705-AB4D-B768-488BA046C68F}"/>
              </a:ext>
            </a:extLst>
          </p:cNvPr>
          <p:cNvSpPr/>
          <p:nvPr/>
        </p:nvSpPr>
        <p:spPr>
          <a:xfrm>
            <a:off x="1287887" y="1913474"/>
            <a:ext cx="9826580" cy="4847933"/>
          </a:xfrm>
          <a:prstGeom prst="roundRect">
            <a:avLst>
              <a:gd name="adj" fmla="val 7703"/>
            </a:avLst>
          </a:prstGeom>
          <a:solidFill>
            <a:srgbClr val="FFFFF2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dirty="0">
                <a:solidFill>
                  <a:srgbClr val="A9920F"/>
                </a:solidFill>
              </a:rPr>
              <a:t>Świat</a:t>
            </a:r>
          </a:p>
        </p:txBody>
      </p:sp>
      <p:sp>
        <p:nvSpPr>
          <p:cNvPr id="31" name="Owal 29">
            <a:extLst>
              <a:ext uri="{FF2B5EF4-FFF2-40B4-BE49-F238E27FC236}">
                <a16:creationId xmlns:a16="http://schemas.microsoft.com/office/drawing/2014/main" id="{D398D612-15B3-7049-BA11-94D327D326EF}"/>
              </a:ext>
            </a:extLst>
          </p:cNvPr>
          <p:cNvSpPr/>
          <p:nvPr/>
        </p:nvSpPr>
        <p:spPr>
          <a:xfrm>
            <a:off x="3998088" y="1227842"/>
            <a:ext cx="1479208" cy="1479208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 Święty</a:t>
            </a:r>
          </a:p>
        </p:txBody>
      </p:sp>
      <p:sp>
        <p:nvSpPr>
          <p:cNvPr id="8" name="Zaokrąglony prostokąt 41">
            <a:extLst>
              <a:ext uri="{FF2B5EF4-FFF2-40B4-BE49-F238E27FC236}">
                <a16:creationId xmlns:a16="http://schemas.microsoft.com/office/drawing/2014/main" id="{9DA06580-ACA3-2D45-A700-217D9986F2C9}"/>
              </a:ext>
            </a:extLst>
          </p:cNvPr>
          <p:cNvSpPr/>
          <p:nvPr/>
        </p:nvSpPr>
        <p:spPr>
          <a:xfrm>
            <a:off x="2189408" y="2520778"/>
            <a:ext cx="7575078" cy="4114800"/>
          </a:xfrm>
          <a:prstGeom prst="roundRect">
            <a:avLst>
              <a:gd name="adj" fmla="val 7703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Człowiek</a:t>
            </a:r>
          </a:p>
        </p:txBody>
      </p:sp>
      <p:sp>
        <p:nvSpPr>
          <p:cNvPr id="6" name="Sześcian 5">
            <a:extLst>
              <a:ext uri="{FF2B5EF4-FFF2-40B4-BE49-F238E27FC236}">
                <a16:creationId xmlns:a16="http://schemas.microsoft.com/office/drawing/2014/main" id="{E5E5798B-D458-2C4A-A8CA-22A5C2FBF3B3}"/>
              </a:ext>
            </a:extLst>
          </p:cNvPr>
          <p:cNvSpPr/>
          <p:nvPr/>
        </p:nvSpPr>
        <p:spPr>
          <a:xfrm>
            <a:off x="8146181" y="3533884"/>
            <a:ext cx="1422822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Mięśnie</a:t>
            </a:r>
          </a:p>
        </p:txBody>
      </p:sp>
      <p:sp>
        <p:nvSpPr>
          <p:cNvPr id="32" name="Owal 29">
            <a:extLst>
              <a:ext uri="{FF2B5EF4-FFF2-40B4-BE49-F238E27FC236}">
                <a16:creationId xmlns:a16="http://schemas.microsoft.com/office/drawing/2014/main" id="{05D088F8-9864-3F41-AE80-AB3458FE2853}"/>
              </a:ext>
            </a:extLst>
          </p:cNvPr>
          <p:cNvSpPr/>
          <p:nvPr/>
        </p:nvSpPr>
        <p:spPr>
          <a:xfrm>
            <a:off x="3603153" y="2178746"/>
            <a:ext cx="1479208" cy="1479208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dirty="0">
                <a:solidFill>
                  <a:srgbClr val="877B31"/>
                </a:solidFill>
              </a:rPr>
              <a:t>duch</a:t>
            </a:r>
          </a:p>
        </p:txBody>
      </p:sp>
      <p:sp>
        <p:nvSpPr>
          <p:cNvPr id="7" name="Chmurka 6">
            <a:extLst>
              <a:ext uri="{FF2B5EF4-FFF2-40B4-BE49-F238E27FC236}">
                <a16:creationId xmlns:a16="http://schemas.microsoft.com/office/drawing/2014/main" id="{765E2A18-141C-0543-90E1-2DE6EEDDEFD6}"/>
              </a:ext>
            </a:extLst>
          </p:cNvPr>
          <p:cNvSpPr/>
          <p:nvPr/>
        </p:nvSpPr>
        <p:spPr>
          <a:xfrm>
            <a:off x="4728141" y="2910422"/>
            <a:ext cx="3188043" cy="3101546"/>
          </a:xfrm>
          <a:prstGeom prst="cloud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endParaRPr lang="pl-PL" sz="2400" b="1" dirty="0">
              <a:solidFill>
                <a:srgbClr val="257549"/>
              </a:solidFill>
            </a:endParaRP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Procesy myślowe</a:t>
            </a:r>
          </a:p>
          <a:p>
            <a:pPr algn="ctr"/>
            <a:r>
              <a:rPr lang="pl-PL" sz="2400" b="1" dirty="0">
                <a:solidFill>
                  <a:srgbClr val="257549"/>
                </a:solidFill>
              </a:rPr>
              <a:t>(zamysł)</a:t>
            </a:r>
          </a:p>
        </p:txBody>
      </p:sp>
      <p:sp>
        <p:nvSpPr>
          <p:cNvPr id="14" name="Sześcian 13">
            <a:extLst>
              <a:ext uri="{FF2B5EF4-FFF2-40B4-BE49-F238E27FC236}">
                <a16:creationId xmlns:a16="http://schemas.microsoft.com/office/drawing/2014/main" id="{CA41052E-EED8-7A4F-9B2A-0FEE7CE884A1}"/>
              </a:ext>
            </a:extLst>
          </p:cNvPr>
          <p:cNvSpPr/>
          <p:nvPr/>
        </p:nvSpPr>
        <p:spPr>
          <a:xfrm>
            <a:off x="3140570" y="3533884"/>
            <a:ext cx="1424056" cy="2218187"/>
          </a:xfrm>
          <a:prstGeom prst="cube">
            <a:avLst/>
          </a:prstGeom>
          <a:solidFill>
            <a:srgbClr val="FCDEF5"/>
          </a:solidFill>
          <a:ln>
            <a:solidFill>
              <a:srgbClr val="DD73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pl-PL" sz="2400" b="1" dirty="0">
                <a:solidFill>
                  <a:srgbClr val="923E83"/>
                </a:solidFill>
              </a:rPr>
              <a:t>Zmysły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4000C670-4C05-A64E-BCFF-96DB5F50DD18}"/>
              </a:ext>
            </a:extLst>
          </p:cNvPr>
          <p:cNvGrpSpPr/>
          <p:nvPr/>
        </p:nvGrpSpPr>
        <p:grpSpPr>
          <a:xfrm>
            <a:off x="9016869" y="4391547"/>
            <a:ext cx="1698754" cy="706566"/>
            <a:chOff x="9131171" y="4362971"/>
            <a:chExt cx="978129" cy="706566"/>
          </a:xfrm>
        </p:grpSpPr>
        <p:cxnSp>
          <p:nvCxnSpPr>
            <p:cNvPr id="45" name="Łącznik prosty 44">
              <a:extLst>
                <a:ext uri="{FF2B5EF4-FFF2-40B4-BE49-F238E27FC236}">
                  <a16:creationId xmlns:a16="http://schemas.microsoft.com/office/drawing/2014/main" id="{A5286947-D78C-F04D-9EE1-50FA54EF1BCF}"/>
                </a:ext>
              </a:extLst>
            </p:cNvPr>
            <p:cNvCxnSpPr>
              <a:cxnSpLocks/>
            </p:cNvCxnSpPr>
            <p:nvPr/>
          </p:nvCxnSpPr>
          <p:spPr>
            <a:xfrm>
              <a:off x="9131171" y="4362971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>
              <a:extLst>
                <a:ext uri="{FF2B5EF4-FFF2-40B4-BE49-F238E27FC236}">
                  <a16:creationId xmlns:a16="http://schemas.microsoft.com/office/drawing/2014/main" id="{BE30F186-5D6E-0746-BFEC-9EFB3EAB6A44}"/>
                </a:ext>
              </a:extLst>
            </p:cNvPr>
            <p:cNvCxnSpPr>
              <a:cxnSpLocks/>
            </p:cNvCxnSpPr>
            <p:nvPr/>
          </p:nvCxnSpPr>
          <p:spPr>
            <a:xfrm>
              <a:off x="9208281" y="4598493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id="{6E487B37-A814-A64C-BD27-4BF798A7CA59}"/>
                </a:ext>
              </a:extLst>
            </p:cNvPr>
            <p:cNvCxnSpPr>
              <a:cxnSpLocks/>
            </p:cNvCxnSpPr>
            <p:nvPr/>
          </p:nvCxnSpPr>
          <p:spPr>
            <a:xfrm>
              <a:off x="9285391" y="4834015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id="{65AF24A2-2BF4-C448-A49D-9B9929BB134C}"/>
                </a:ext>
              </a:extLst>
            </p:cNvPr>
            <p:cNvCxnSpPr>
              <a:cxnSpLocks/>
            </p:cNvCxnSpPr>
            <p:nvPr/>
          </p:nvCxnSpPr>
          <p:spPr>
            <a:xfrm>
              <a:off x="9362501" y="5069537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>
            <a:extLst>
              <a:ext uri="{FF2B5EF4-FFF2-40B4-BE49-F238E27FC236}">
                <a16:creationId xmlns:a16="http://schemas.microsoft.com/office/drawing/2014/main" id="{0A9ADB8D-1F24-9A45-81EB-859AAC7D7104}"/>
              </a:ext>
            </a:extLst>
          </p:cNvPr>
          <p:cNvGrpSpPr/>
          <p:nvPr/>
        </p:nvGrpSpPr>
        <p:grpSpPr>
          <a:xfrm>
            <a:off x="1499690" y="4578244"/>
            <a:ext cx="2253155" cy="471044"/>
            <a:chOff x="1942613" y="4578244"/>
            <a:chExt cx="901019" cy="471044"/>
          </a:xfrm>
        </p:grpSpPr>
        <p:cxnSp>
          <p:nvCxnSpPr>
            <p:cNvPr id="49" name="Łącznik prosty 48">
              <a:extLst>
                <a:ext uri="{FF2B5EF4-FFF2-40B4-BE49-F238E27FC236}">
                  <a16:creationId xmlns:a16="http://schemas.microsoft.com/office/drawing/2014/main" id="{C8B51058-37FB-CF40-8404-75878FFB3C64}"/>
                </a:ext>
              </a:extLst>
            </p:cNvPr>
            <p:cNvCxnSpPr>
              <a:cxnSpLocks/>
            </p:cNvCxnSpPr>
            <p:nvPr/>
          </p:nvCxnSpPr>
          <p:spPr>
            <a:xfrm>
              <a:off x="1942613" y="4578244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id="{48BA5C87-26B5-0F4E-942B-2F70A824488E}"/>
                </a:ext>
              </a:extLst>
            </p:cNvPr>
            <p:cNvCxnSpPr>
              <a:cxnSpLocks/>
            </p:cNvCxnSpPr>
            <p:nvPr/>
          </p:nvCxnSpPr>
          <p:spPr>
            <a:xfrm>
              <a:off x="2019723" y="4813766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id="{015FFC79-7701-5445-8961-3BE0A9221E80}"/>
                </a:ext>
              </a:extLst>
            </p:cNvPr>
            <p:cNvCxnSpPr>
              <a:cxnSpLocks/>
            </p:cNvCxnSpPr>
            <p:nvPr/>
          </p:nvCxnSpPr>
          <p:spPr>
            <a:xfrm>
              <a:off x="2096833" y="5049288"/>
              <a:ext cx="746799" cy="0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Walec 70">
            <a:extLst>
              <a:ext uri="{FF2B5EF4-FFF2-40B4-BE49-F238E27FC236}">
                <a16:creationId xmlns:a16="http://schemas.microsoft.com/office/drawing/2014/main" id="{2A0A1059-40F5-1C41-96FE-9AA2FF80EC0B}"/>
              </a:ext>
            </a:extLst>
          </p:cNvPr>
          <p:cNvSpPr/>
          <p:nvPr/>
        </p:nvSpPr>
        <p:spPr>
          <a:xfrm>
            <a:off x="4649439" y="5566685"/>
            <a:ext cx="796425" cy="673990"/>
          </a:xfrm>
          <a:prstGeom prst="can">
            <a:avLst/>
          </a:prstGeom>
          <a:solidFill>
            <a:srgbClr val="D5FFD4"/>
          </a:solidFill>
          <a:ln>
            <a:solidFill>
              <a:srgbClr val="99D1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dirty="0">
                <a:solidFill>
                  <a:srgbClr val="257549"/>
                </a:solidFill>
              </a:rPr>
              <a:t>Pamięć</a:t>
            </a:r>
          </a:p>
        </p:txBody>
      </p: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BA259F1E-F689-A341-BEE5-4FED45233D68}"/>
              </a:ext>
            </a:extLst>
          </p:cNvPr>
          <p:cNvCxnSpPr>
            <a:cxnSpLocks/>
          </p:cNvCxnSpPr>
          <p:nvPr/>
        </p:nvCxnSpPr>
        <p:spPr>
          <a:xfrm>
            <a:off x="7286625" y="4652323"/>
            <a:ext cx="1380857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>
            <a:extLst>
              <a:ext uri="{FF2B5EF4-FFF2-40B4-BE49-F238E27FC236}">
                <a16:creationId xmlns:a16="http://schemas.microsoft.com/office/drawing/2014/main" id="{D5EF2DD2-96E8-0842-9FDD-6F25F8DF93DC}"/>
              </a:ext>
            </a:extLst>
          </p:cNvPr>
          <p:cNvCxnSpPr>
            <a:cxnSpLocks/>
          </p:cNvCxnSpPr>
          <p:nvPr/>
        </p:nvCxnSpPr>
        <p:spPr>
          <a:xfrm>
            <a:off x="3752845" y="4652323"/>
            <a:ext cx="1598783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wolny kształt 21">
            <a:extLst>
              <a:ext uri="{FF2B5EF4-FFF2-40B4-BE49-F238E27FC236}">
                <a16:creationId xmlns:a16="http://schemas.microsoft.com/office/drawing/2014/main" id="{094A6DEF-9F87-5F43-B1B8-3F922B426058}"/>
              </a:ext>
            </a:extLst>
          </p:cNvPr>
          <p:cNvSpPr/>
          <p:nvPr/>
        </p:nvSpPr>
        <p:spPr>
          <a:xfrm>
            <a:off x="5672769" y="5253598"/>
            <a:ext cx="1988785" cy="824247"/>
          </a:xfrm>
          <a:custGeom>
            <a:avLst/>
            <a:gdLst>
              <a:gd name="connsiteX0" fmla="*/ 373488 w 2196008"/>
              <a:gd name="connsiteY0" fmla="*/ 66067 h 1333019"/>
              <a:gd name="connsiteX1" fmla="*/ 2176530 w 2196008"/>
              <a:gd name="connsiteY1" fmla="*/ 117582 h 1333019"/>
              <a:gd name="connsiteX2" fmla="*/ 1249251 w 2196008"/>
              <a:gd name="connsiteY2" fmla="*/ 1147892 h 1333019"/>
              <a:gd name="connsiteX3" fmla="*/ 0 w 2196008"/>
              <a:gd name="connsiteY3" fmla="*/ 1328196 h 1333019"/>
              <a:gd name="connsiteX0" fmla="*/ 1712891 w 3542051"/>
              <a:gd name="connsiteY0" fmla="*/ 66067 h 1176216"/>
              <a:gd name="connsiteX1" fmla="*/ 3515933 w 3542051"/>
              <a:gd name="connsiteY1" fmla="*/ 117582 h 1176216"/>
              <a:gd name="connsiteX2" fmla="*/ 2588654 w 3542051"/>
              <a:gd name="connsiteY2" fmla="*/ 1147892 h 1176216"/>
              <a:gd name="connsiteX3" fmla="*/ 0 w 3542051"/>
              <a:gd name="connsiteY3" fmla="*/ 903193 h 1176216"/>
              <a:gd name="connsiteX0" fmla="*/ 1712891 w 3516102"/>
              <a:gd name="connsiteY0" fmla="*/ 47423 h 905526"/>
              <a:gd name="connsiteX1" fmla="*/ 3515933 w 3516102"/>
              <a:gd name="connsiteY1" fmla="*/ 98938 h 905526"/>
              <a:gd name="connsiteX2" fmla="*/ 1622738 w 3516102"/>
              <a:gd name="connsiteY2" fmla="*/ 820155 h 905526"/>
              <a:gd name="connsiteX3" fmla="*/ 0 w 3516102"/>
              <a:gd name="connsiteY3" fmla="*/ 884549 h 905526"/>
              <a:gd name="connsiteX0" fmla="*/ 1712891 w 2187714"/>
              <a:gd name="connsiteY0" fmla="*/ 5953 h 845488"/>
              <a:gd name="connsiteX1" fmla="*/ 2021984 w 2187714"/>
              <a:gd name="connsiteY1" fmla="*/ 546866 h 845488"/>
              <a:gd name="connsiteX2" fmla="*/ 1622738 w 2187714"/>
              <a:gd name="connsiteY2" fmla="*/ 778685 h 845488"/>
              <a:gd name="connsiteX3" fmla="*/ 0 w 2187714"/>
              <a:gd name="connsiteY3" fmla="*/ 843079 h 845488"/>
              <a:gd name="connsiteX0" fmla="*/ 1648497 w 2148205"/>
              <a:gd name="connsiteY0" fmla="*/ 6077 h 832733"/>
              <a:gd name="connsiteX1" fmla="*/ 2021984 w 2148205"/>
              <a:gd name="connsiteY1" fmla="*/ 534111 h 832733"/>
              <a:gd name="connsiteX2" fmla="*/ 1622738 w 2148205"/>
              <a:gd name="connsiteY2" fmla="*/ 765930 h 832733"/>
              <a:gd name="connsiteX3" fmla="*/ 0 w 2148205"/>
              <a:gd name="connsiteY3" fmla="*/ 830324 h 832733"/>
              <a:gd name="connsiteX0" fmla="*/ 1648497 w 2024795"/>
              <a:gd name="connsiteY0" fmla="*/ 0 h 826656"/>
              <a:gd name="connsiteX1" fmla="*/ 2021984 w 2024795"/>
              <a:gd name="connsiteY1" fmla="*/ 528034 h 826656"/>
              <a:gd name="connsiteX2" fmla="*/ 1622738 w 2024795"/>
              <a:gd name="connsiteY2" fmla="*/ 759853 h 826656"/>
              <a:gd name="connsiteX3" fmla="*/ 0 w 2024795"/>
              <a:gd name="connsiteY3" fmla="*/ 824247 h 826656"/>
              <a:gd name="connsiteX0" fmla="*/ 1648497 w 2141178"/>
              <a:gd name="connsiteY0" fmla="*/ 0 h 824247"/>
              <a:gd name="connsiteX1" fmla="*/ 2021984 w 2141178"/>
              <a:gd name="connsiteY1" fmla="*/ 528034 h 824247"/>
              <a:gd name="connsiteX2" fmla="*/ 0 w 2141178"/>
              <a:gd name="connsiteY2" fmla="*/ 824247 h 824247"/>
              <a:gd name="connsiteX0" fmla="*/ 1648497 w 1988785"/>
              <a:gd name="connsiteY0" fmla="*/ 0 h 824247"/>
              <a:gd name="connsiteX1" fmla="*/ 1803043 w 1988785"/>
              <a:gd name="connsiteY1" fmla="*/ 708339 h 824247"/>
              <a:gd name="connsiteX2" fmla="*/ 0 w 1988785"/>
              <a:gd name="connsiteY2" fmla="*/ 824247 h 824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8785" h="824247">
                <a:moveTo>
                  <a:pt x="1648497" y="0"/>
                </a:moveTo>
                <a:cubicBezTo>
                  <a:pt x="2064914" y="38636"/>
                  <a:pt x="2077793" y="570965"/>
                  <a:pt x="1803043" y="708339"/>
                </a:cubicBezTo>
                <a:cubicBezTo>
                  <a:pt x="1528294" y="845714"/>
                  <a:pt x="421247" y="762536"/>
                  <a:pt x="0" y="824247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3" name="Łącznik prosty 22">
            <a:extLst>
              <a:ext uri="{FF2B5EF4-FFF2-40B4-BE49-F238E27FC236}">
                <a16:creationId xmlns:a16="http://schemas.microsoft.com/office/drawing/2014/main" id="{BB99F78D-BCA7-0A41-9AA4-C7C8ED535926}"/>
              </a:ext>
            </a:extLst>
          </p:cNvPr>
          <p:cNvCxnSpPr>
            <a:cxnSpLocks/>
          </p:cNvCxnSpPr>
          <p:nvPr/>
        </p:nvCxnSpPr>
        <p:spPr>
          <a:xfrm flipV="1">
            <a:off x="5064178" y="4957011"/>
            <a:ext cx="518475" cy="619847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Łuk 23">
            <a:extLst>
              <a:ext uri="{FF2B5EF4-FFF2-40B4-BE49-F238E27FC236}">
                <a16:creationId xmlns:a16="http://schemas.microsoft.com/office/drawing/2014/main" id="{17026CA0-26D2-7B4D-9AE5-8E9493B33D41}"/>
              </a:ext>
            </a:extLst>
          </p:cNvPr>
          <p:cNvSpPr/>
          <p:nvPr/>
        </p:nvSpPr>
        <p:spPr>
          <a:xfrm rot="10594820" flipV="1">
            <a:off x="5181301" y="3348008"/>
            <a:ext cx="2140695" cy="885512"/>
          </a:xfrm>
          <a:prstGeom prst="arc">
            <a:avLst>
              <a:gd name="adj1" fmla="val 8815834"/>
              <a:gd name="adj2" fmla="val 1906632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PoleTekstowe 48">
            <a:extLst>
              <a:ext uri="{FF2B5EF4-FFF2-40B4-BE49-F238E27FC236}">
                <a16:creationId xmlns:a16="http://schemas.microsoft.com/office/drawing/2014/main" id="{8253256D-651A-ED46-AF09-30012A1F6738}"/>
              </a:ext>
            </a:extLst>
          </p:cNvPr>
          <p:cNvSpPr txBox="1"/>
          <p:nvPr/>
        </p:nvSpPr>
        <p:spPr>
          <a:xfrm>
            <a:off x="4655307" y="663227"/>
            <a:ext cx="2571793" cy="80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dirty="0">
                <a:solidFill>
                  <a:srgbClr val="A9920F"/>
                </a:solidFill>
              </a:rPr>
              <a:t>Bóg</a:t>
            </a:r>
            <a:endParaRPr lang="pl-PL" sz="1600" dirty="0">
              <a:solidFill>
                <a:srgbClr val="A9920F"/>
              </a:solidFill>
            </a:endParaRPr>
          </a:p>
        </p:txBody>
      </p:sp>
      <p:cxnSp>
        <p:nvCxnSpPr>
          <p:cNvPr id="33" name="Łącznik prosty 32">
            <a:extLst>
              <a:ext uri="{FF2B5EF4-FFF2-40B4-BE49-F238E27FC236}">
                <a16:creationId xmlns:a16="http://schemas.microsoft.com/office/drawing/2014/main" id="{D2E1236F-18CF-7049-AD50-35CBDF8D9D32}"/>
              </a:ext>
            </a:extLst>
          </p:cNvPr>
          <p:cNvCxnSpPr>
            <a:cxnSpLocks/>
          </p:cNvCxnSpPr>
          <p:nvPr/>
        </p:nvCxnSpPr>
        <p:spPr>
          <a:xfrm>
            <a:off x="4331020" y="3331253"/>
            <a:ext cx="923324" cy="1012166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Łuk 33">
            <a:extLst>
              <a:ext uri="{FF2B5EF4-FFF2-40B4-BE49-F238E27FC236}">
                <a16:creationId xmlns:a16="http://schemas.microsoft.com/office/drawing/2014/main" id="{32B4AB5F-5F0A-8C41-BADF-8BB7A72A457A}"/>
              </a:ext>
            </a:extLst>
          </p:cNvPr>
          <p:cNvSpPr/>
          <p:nvPr/>
        </p:nvSpPr>
        <p:spPr>
          <a:xfrm rot="5968818" flipV="1">
            <a:off x="3745510" y="1891617"/>
            <a:ext cx="3082130" cy="885512"/>
          </a:xfrm>
          <a:prstGeom prst="arc">
            <a:avLst>
              <a:gd name="adj1" fmla="val 11959669"/>
              <a:gd name="adj2" fmla="val 21545819"/>
            </a:avLst>
          </a:prstGeom>
          <a:ln w="57150">
            <a:solidFill>
              <a:srgbClr val="FF0000"/>
            </a:solidFill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491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251</Words>
  <Application>Microsoft Macintosh PowerPoint</Application>
  <PresentationFormat>Panoramiczny</PresentationFormat>
  <Paragraphs>117</Paragraphs>
  <Slides>7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Wyciąg z  obrazki z WikiSlow 10.2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3</cp:revision>
  <dcterms:created xsi:type="dcterms:W3CDTF">2021-04-03T11:15:48Z</dcterms:created>
  <dcterms:modified xsi:type="dcterms:W3CDTF">2021-04-03T12:23:25Z</dcterms:modified>
</cp:coreProperties>
</file>